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4"/>
  </p:notesMasterIdLst>
  <p:handoutMasterIdLst>
    <p:handoutMasterId r:id="rId25"/>
  </p:handoutMasterIdLst>
  <p:sldIdLst>
    <p:sldId id="311" r:id="rId2"/>
    <p:sldId id="257" r:id="rId3"/>
    <p:sldId id="312" r:id="rId4"/>
    <p:sldId id="313" r:id="rId5"/>
    <p:sldId id="314" r:id="rId6"/>
    <p:sldId id="256" r:id="rId7"/>
    <p:sldId id="268" r:id="rId8"/>
    <p:sldId id="302" r:id="rId9"/>
    <p:sldId id="303" r:id="rId10"/>
    <p:sldId id="304" r:id="rId11"/>
    <p:sldId id="305" r:id="rId12"/>
    <p:sldId id="306" r:id="rId13"/>
    <p:sldId id="307" r:id="rId14"/>
    <p:sldId id="308" r:id="rId15"/>
    <p:sldId id="316" r:id="rId16"/>
    <p:sldId id="310" r:id="rId17"/>
    <p:sldId id="317" r:id="rId18"/>
    <p:sldId id="315" r:id="rId19"/>
    <p:sldId id="318" r:id="rId20"/>
    <p:sldId id="319" r:id="rId21"/>
    <p:sldId id="309" r:id="rId22"/>
    <p:sldId id="301"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006" autoAdjust="0"/>
    <p:restoredTop sz="76117" autoAdjust="0"/>
  </p:normalViewPr>
  <p:slideViewPr>
    <p:cSldViewPr snapToGrid="0">
      <p:cViewPr varScale="1">
        <p:scale>
          <a:sx n="58" d="100"/>
          <a:sy n="58" d="100"/>
        </p:scale>
        <p:origin x="952"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slide" Target="slides/slide17.xml" /><Relationship Id="rId26" Type="http://schemas.openxmlformats.org/officeDocument/2006/relationships/presProps" Target="presProps.xml" /><Relationship Id="rId3" Type="http://schemas.openxmlformats.org/officeDocument/2006/relationships/slide" Target="slides/slide2.xml" /><Relationship Id="rId21" Type="http://schemas.openxmlformats.org/officeDocument/2006/relationships/slide" Target="slides/slide20.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slide" Target="slides/slide16.xml" /><Relationship Id="rId25" Type="http://schemas.openxmlformats.org/officeDocument/2006/relationships/handoutMaster" Target="handoutMasters/handoutMaster1.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slide" Target="slides/slide19.xml" /><Relationship Id="rId29" Type="http://schemas.openxmlformats.org/officeDocument/2006/relationships/tableStyles" Target="tableStyle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24" Type="http://schemas.openxmlformats.org/officeDocument/2006/relationships/notesMaster" Target="notesMasters/notesMaster1.xml" /><Relationship Id="rId5" Type="http://schemas.openxmlformats.org/officeDocument/2006/relationships/slide" Target="slides/slide4.xml" /><Relationship Id="rId15" Type="http://schemas.openxmlformats.org/officeDocument/2006/relationships/slide" Target="slides/slide14.xml" /><Relationship Id="rId23" Type="http://schemas.openxmlformats.org/officeDocument/2006/relationships/slide" Target="slides/slide22.xml" /><Relationship Id="rId28" Type="http://schemas.openxmlformats.org/officeDocument/2006/relationships/theme" Target="theme/theme1.xml" /><Relationship Id="rId10" Type="http://schemas.openxmlformats.org/officeDocument/2006/relationships/slide" Target="slides/slide9.xml" /><Relationship Id="rId19" Type="http://schemas.openxmlformats.org/officeDocument/2006/relationships/slide" Target="slides/slide18.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openxmlformats.org/officeDocument/2006/relationships/slide" Target="slides/slide21.xml" /><Relationship Id="rId27" Type="http://schemas.openxmlformats.org/officeDocument/2006/relationships/viewProps" Target="viewProps.xml" /></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 /></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AA631F5-0C35-D592-BF12-16EE493E3265}"/>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r>
              <a:rPr lang="en-GB"/>
              <a:t>Set Apart For His Glory #1:  Book of Ephesians - Overview</a:t>
            </a:r>
          </a:p>
        </p:txBody>
      </p:sp>
      <p:sp>
        <p:nvSpPr>
          <p:cNvPr id="3" name="Date Placeholder 2">
            <a:extLst>
              <a:ext uri="{FF2B5EF4-FFF2-40B4-BE49-F238E27FC236}">
                <a16:creationId xmlns:a16="http://schemas.microsoft.com/office/drawing/2014/main" id="{B591F4B5-BE28-8FCD-D077-530B288DE12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A07E2DC-BA75-4469-8FAD-68D836417AF3}" type="datetime8">
              <a:rPr lang="en-GB" smtClean="0"/>
              <a:t>13/07/2026 22:55</a:t>
            </a:fld>
            <a:endParaRPr lang="en-GB"/>
          </a:p>
        </p:txBody>
      </p:sp>
      <p:sp>
        <p:nvSpPr>
          <p:cNvPr id="4" name="Footer Placeholder 3">
            <a:extLst>
              <a:ext uri="{FF2B5EF4-FFF2-40B4-BE49-F238E27FC236}">
                <a16:creationId xmlns:a16="http://schemas.microsoft.com/office/drawing/2014/main" id="{BA45E3F6-B2CF-BC1E-36CF-151C51CFF771}"/>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AB34F8EB-9EA9-B3AF-3D53-1860765B252F}"/>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EA7874B-420C-4650-86A7-03A8F9664CCD}" type="slidenum">
              <a:rPr lang="en-GB" smtClean="0"/>
              <a:t>‹#›</a:t>
            </a:fld>
            <a:endParaRPr lang="en-GB"/>
          </a:p>
        </p:txBody>
      </p:sp>
    </p:spTree>
    <p:extLst>
      <p:ext uri="{BB962C8B-B14F-4D97-AF65-F5344CB8AC3E}">
        <p14:creationId xmlns:p14="http://schemas.microsoft.com/office/powerpoint/2010/main" val="2262880242"/>
      </p:ext>
    </p:extLst>
  </p:cSld>
  <p:clrMap bg1="lt1" tx1="dk1" bg2="lt2" tx2="dk2" accent1="accent1" accent2="accent2" accent3="accent3" accent4="accent4" accent5="accent5" accent6="accent6" hlink="hlink" folHlink="folHlink"/>
  <p:hf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r>
              <a:rPr lang="en-GB"/>
              <a:t>Set Apart For His Glory #1:  Book of Ephesians - Overview</a:t>
            </a: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4B11132-B4B0-475D-AC38-898D7588F479}" type="datetime8">
              <a:rPr lang="en-GB" smtClean="0"/>
              <a:t>13/07/2026 22:55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1788C09-FC14-484E-AC02-0A260A317E46}" type="slidenum">
              <a:rPr lang="en-GB" smtClean="0"/>
              <a:t>‹#›</a:t>
            </a:fld>
            <a:endParaRPr lang="en-GB"/>
          </a:p>
        </p:txBody>
      </p:sp>
    </p:spTree>
    <p:extLst>
      <p:ext uri="{BB962C8B-B14F-4D97-AF65-F5344CB8AC3E}">
        <p14:creationId xmlns:p14="http://schemas.microsoft.com/office/powerpoint/2010/main" val="2093229705"/>
      </p:ext>
    </p:extLst>
  </p:cSld>
  <p:clrMap bg1="lt1" tx1="dk1" bg2="lt2" tx2="dk2" accent1="accent1" accent2="accent2" accent3="accent3" accent4="accent4" accent5="accent5" accent6="accent6" hlink="hlink" folHlink="folHlink"/>
  <p:hf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 /><Relationship Id="rId1" Type="http://schemas.openxmlformats.org/officeDocument/2006/relationships/notesMaster" Target="../notesMasters/notesMaster1.xml" /></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 /><Relationship Id="rId1" Type="http://schemas.openxmlformats.org/officeDocument/2006/relationships/notesMaster" Target="../notesMasters/notesMaster1.xml" /></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 /><Relationship Id="rId1" Type="http://schemas.openxmlformats.org/officeDocument/2006/relationships/notesMaster" Target="../notesMasters/notesMaster1.xml" /></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 /><Relationship Id="rId1" Type="http://schemas.openxmlformats.org/officeDocument/2006/relationships/notesMaster" Target="../notesMasters/notesMaster1.xml" /></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 /><Relationship Id="rId1" Type="http://schemas.openxmlformats.org/officeDocument/2006/relationships/notesMaster" Target="../notesMasters/notesMaster1.xml" /></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 /><Relationship Id="rId1" Type="http://schemas.openxmlformats.org/officeDocument/2006/relationships/notesMaster" Target="../notesMasters/notesMaster1.xml" /></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 /><Relationship Id="rId1" Type="http://schemas.openxmlformats.org/officeDocument/2006/relationships/notesMaster" Target="../notesMasters/notesMaster1.xml" /></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 /><Relationship Id="rId1" Type="http://schemas.openxmlformats.org/officeDocument/2006/relationships/notesMaster" Target="../notesMasters/notesMaster1.xml" /></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 /><Relationship Id="rId1" Type="http://schemas.openxmlformats.org/officeDocument/2006/relationships/notesMaster" Target="../notesMasters/notesMaster1.xml" /></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 /><Relationship Id="rId1" Type="http://schemas.openxmlformats.org/officeDocument/2006/relationships/notesMaster" Target="../notesMasters/notesMaster1.xml" /></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 /><Relationship Id="rId1" Type="http://schemas.openxmlformats.org/officeDocument/2006/relationships/notesMaster" Target="../notesMasters/notesMaster1.xml" /></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 /><Relationship Id="rId1" Type="http://schemas.openxmlformats.org/officeDocument/2006/relationships/notesMaster" Target="../notesMasters/notesMaster1.xml" /></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 /><Relationship Id="rId1" Type="http://schemas.openxmlformats.org/officeDocument/2006/relationships/notesMaster" Target="../notesMasters/notesMaster1.xml" /></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 /><Relationship Id="rId1" Type="http://schemas.openxmlformats.org/officeDocument/2006/relationships/notesMaster" Target="../notesMasters/notesMaster1.xml" /></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 /><Relationship Id="rId1" Type="http://schemas.openxmlformats.org/officeDocument/2006/relationships/notesMaster" Target="../notesMasters/notesMaster1.xml" /></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 /><Relationship Id="rId1" Type="http://schemas.openxmlformats.org/officeDocument/2006/relationships/notesMaster" Target="../notesMasters/notesMaster1.xml" /></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 /><Relationship Id="rId1" Type="http://schemas.openxmlformats.org/officeDocument/2006/relationships/notesMaster" Target="../notesMasters/notesMaster1.xml" /></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 /><Relationship Id="rId1" Type="http://schemas.openxmlformats.org/officeDocument/2006/relationships/notesMaster" Target="../notesMasters/notesMaster1.xml" /></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 /><Relationship Id="rId1" Type="http://schemas.openxmlformats.org/officeDocument/2006/relationships/notesMaster" Target="../notesMasters/notesMaster1.xml" /></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 /><Relationship Id="rId1" Type="http://schemas.openxmlformats.org/officeDocument/2006/relationships/notesMaster" Target="../notesMasters/notesMaster1.xml" /></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 /><Relationship Id="rId1" Type="http://schemas.openxmlformats.org/officeDocument/2006/relationships/notesMaster" Target="../notesMasters/notesMaster1.xml" /></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C8DDBF-40BD-A09C-C54B-B064379D2E7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473DE2B-A7B5-F10E-5911-25AA4EADF88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C982AB2-0C02-E85F-25EB-6750A75CD434}"/>
              </a:ext>
            </a:extLst>
          </p:cNvPr>
          <p:cNvSpPr>
            <a:spLocks noGrp="1"/>
          </p:cNvSpPr>
          <p:nvPr>
            <p:ph type="body" idx="1"/>
          </p:nvPr>
        </p:nvSpPr>
        <p:spPr/>
        <p:txBody>
          <a:bodyPr/>
          <a:lstStyle/>
          <a:p>
            <a:endParaRPr lang="en-GB" dirty="0"/>
          </a:p>
        </p:txBody>
      </p:sp>
      <p:sp>
        <p:nvSpPr>
          <p:cNvPr id="4" name="Header Placeholder 3">
            <a:extLst>
              <a:ext uri="{FF2B5EF4-FFF2-40B4-BE49-F238E27FC236}">
                <a16:creationId xmlns:a16="http://schemas.microsoft.com/office/drawing/2014/main" id="{92A16D76-0B8D-FD02-246E-99858F8BEB5D}"/>
              </a:ext>
            </a:extLst>
          </p:cNvPr>
          <p:cNvSpPr>
            <a:spLocks noGrp="1"/>
          </p:cNvSpPr>
          <p:nvPr>
            <p:ph type="hdr" sz="quarter"/>
          </p:nvPr>
        </p:nvSpPr>
        <p:spPr/>
        <p:txBody>
          <a:bodyPr/>
          <a:lstStyle/>
          <a:p>
            <a:r>
              <a:rPr lang="en-GB"/>
              <a:t>Set Apart For His Glory #1:  Book of Ephesians - Overview</a:t>
            </a:r>
          </a:p>
        </p:txBody>
      </p:sp>
      <p:sp>
        <p:nvSpPr>
          <p:cNvPr id="5" name="Date Placeholder 4">
            <a:extLst>
              <a:ext uri="{FF2B5EF4-FFF2-40B4-BE49-F238E27FC236}">
                <a16:creationId xmlns:a16="http://schemas.microsoft.com/office/drawing/2014/main" id="{9992E9F8-6B05-F46F-C6A7-08DC43CE6600}"/>
              </a:ext>
            </a:extLst>
          </p:cNvPr>
          <p:cNvSpPr>
            <a:spLocks noGrp="1"/>
          </p:cNvSpPr>
          <p:nvPr>
            <p:ph type="dt" idx="1"/>
          </p:nvPr>
        </p:nvSpPr>
        <p:spPr/>
        <p:txBody>
          <a:bodyPr/>
          <a:lstStyle/>
          <a:p>
            <a:fld id="{24B11132-B4B0-475D-AC38-898D7588F479}" type="datetime8">
              <a:rPr lang="en-GB" smtClean="0"/>
              <a:t>13/07/2026 22:55</a:t>
            </a:fld>
            <a:endParaRPr lang="en-GB"/>
          </a:p>
        </p:txBody>
      </p:sp>
      <p:sp>
        <p:nvSpPr>
          <p:cNvPr id="6" name="Slide Number Placeholder 5">
            <a:extLst>
              <a:ext uri="{FF2B5EF4-FFF2-40B4-BE49-F238E27FC236}">
                <a16:creationId xmlns:a16="http://schemas.microsoft.com/office/drawing/2014/main" id="{A75A0558-0AAF-518F-F030-A74D1972672F}"/>
              </a:ext>
            </a:extLst>
          </p:cNvPr>
          <p:cNvSpPr>
            <a:spLocks noGrp="1"/>
          </p:cNvSpPr>
          <p:nvPr>
            <p:ph type="sldNum" sz="quarter" idx="5"/>
          </p:nvPr>
        </p:nvSpPr>
        <p:spPr/>
        <p:txBody>
          <a:bodyPr/>
          <a:lstStyle/>
          <a:p>
            <a:fld id="{81788C09-FC14-484E-AC02-0A260A317E46}" type="slidenum">
              <a:rPr lang="en-GB" smtClean="0"/>
              <a:t>1</a:t>
            </a:fld>
            <a:endParaRPr lang="en-GB"/>
          </a:p>
        </p:txBody>
      </p:sp>
    </p:spTree>
    <p:extLst>
      <p:ext uri="{BB962C8B-B14F-4D97-AF65-F5344CB8AC3E}">
        <p14:creationId xmlns:p14="http://schemas.microsoft.com/office/powerpoint/2010/main" val="318310931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785ADE-5637-F8B9-165C-E1E87BB3823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188E374-EEF2-57E1-06AB-4124087C18A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2A42C82-AE98-C235-8827-D0A9F7651D0D}"/>
              </a:ext>
            </a:extLst>
          </p:cNvPr>
          <p:cNvSpPr>
            <a:spLocks noGrp="1"/>
          </p:cNvSpPr>
          <p:nvPr>
            <p:ph type="body" idx="1"/>
          </p:nvPr>
        </p:nvSpPr>
        <p:spPr/>
        <p:txBody>
          <a:bodyPr/>
          <a:lstStyle/>
          <a:p>
            <a:pPr marL="0" indent="0">
              <a:buFont typeface="Arial" panose="020B0604020202020204" pitchFamily="34" charset="0"/>
              <a:buNone/>
            </a:pPr>
            <a:r>
              <a:rPr lang="en-GB" sz="1400" b="1" i="1" dirty="0"/>
              <a:t>“the Jews”</a:t>
            </a:r>
          </a:p>
          <a:p>
            <a:pPr marL="0" indent="0">
              <a:buFont typeface="Arial" panose="020B0604020202020204" pitchFamily="34" charset="0"/>
              <a:buNone/>
            </a:pPr>
            <a:endParaRPr lang="en-GB" sz="1400" b="1" i="1" dirty="0"/>
          </a:p>
          <a:p>
            <a:pPr marL="0" indent="0">
              <a:buFont typeface="Arial" panose="020B0604020202020204" pitchFamily="34" charset="0"/>
              <a:buNone/>
            </a:pPr>
            <a:r>
              <a:rPr lang="en-GB" sz="1400" b="1" i="1" dirty="0"/>
              <a:t>What did Jesus want them to Know?</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400" b="1" i="1" dirty="0"/>
              <a:t>What did Jesus want them to Do?</a:t>
            </a:r>
          </a:p>
          <a:p>
            <a:pPr marL="0" indent="0">
              <a:buFont typeface="Arial" panose="020B0604020202020204" pitchFamily="34" charset="0"/>
              <a:buNone/>
            </a:pPr>
            <a:endParaRPr lang="en-GB" sz="1400" b="1" i="1" dirty="0"/>
          </a:p>
        </p:txBody>
      </p:sp>
      <p:sp>
        <p:nvSpPr>
          <p:cNvPr id="4" name="Header Placeholder 3">
            <a:extLst>
              <a:ext uri="{FF2B5EF4-FFF2-40B4-BE49-F238E27FC236}">
                <a16:creationId xmlns:a16="http://schemas.microsoft.com/office/drawing/2014/main" id="{B66078EE-D2BC-0372-3F2A-DEBE4BAC9A3B}"/>
              </a:ext>
            </a:extLst>
          </p:cNvPr>
          <p:cNvSpPr>
            <a:spLocks noGrp="1"/>
          </p:cNvSpPr>
          <p:nvPr>
            <p:ph type="hdr" sz="quarter"/>
          </p:nvPr>
        </p:nvSpPr>
        <p:spPr/>
        <p:txBody>
          <a:bodyPr/>
          <a:lstStyle/>
          <a:p>
            <a:r>
              <a:rPr lang="en-GB"/>
              <a:t>Set Apart For His Glory #1:  Book of Ephesians - Overview</a:t>
            </a:r>
          </a:p>
        </p:txBody>
      </p:sp>
      <p:sp>
        <p:nvSpPr>
          <p:cNvPr id="5" name="Date Placeholder 4">
            <a:extLst>
              <a:ext uri="{FF2B5EF4-FFF2-40B4-BE49-F238E27FC236}">
                <a16:creationId xmlns:a16="http://schemas.microsoft.com/office/drawing/2014/main" id="{FF205B99-D39C-205F-FAB5-B9CA67B2BE4C}"/>
              </a:ext>
            </a:extLst>
          </p:cNvPr>
          <p:cNvSpPr>
            <a:spLocks noGrp="1"/>
          </p:cNvSpPr>
          <p:nvPr>
            <p:ph type="dt" idx="1"/>
          </p:nvPr>
        </p:nvSpPr>
        <p:spPr/>
        <p:txBody>
          <a:bodyPr/>
          <a:lstStyle/>
          <a:p>
            <a:fld id="{24B11132-B4B0-475D-AC38-898D7588F479}" type="datetime8">
              <a:rPr lang="en-GB" smtClean="0"/>
              <a:t>13/07/2026 22:55</a:t>
            </a:fld>
            <a:endParaRPr lang="en-GB"/>
          </a:p>
        </p:txBody>
      </p:sp>
      <p:sp>
        <p:nvSpPr>
          <p:cNvPr id="6" name="Slide Number Placeholder 5">
            <a:extLst>
              <a:ext uri="{FF2B5EF4-FFF2-40B4-BE49-F238E27FC236}">
                <a16:creationId xmlns:a16="http://schemas.microsoft.com/office/drawing/2014/main" id="{396C1D99-EC26-D4C8-6913-92C114A84A99}"/>
              </a:ext>
            </a:extLst>
          </p:cNvPr>
          <p:cNvSpPr>
            <a:spLocks noGrp="1"/>
          </p:cNvSpPr>
          <p:nvPr>
            <p:ph type="sldNum" sz="quarter" idx="5"/>
          </p:nvPr>
        </p:nvSpPr>
        <p:spPr/>
        <p:txBody>
          <a:bodyPr/>
          <a:lstStyle/>
          <a:p>
            <a:fld id="{81788C09-FC14-484E-AC02-0A260A317E46}" type="slidenum">
              <a:rPr lang="en-GB" smtClean="0"/>
              <a:t>10</a:t>
            </a:fld>
            <a:endParaRPr lang="en-GB"/>
          </a:p>
        </p:txBody>
      </p:sp>
    </p:spTree>
    <p:extLst>
      <p:ext uri="{BB962C8B-B14F-4D97-AF65-F5344CB8AC3E}">
        <p14:creationId xmlns:p14="http://schemas.microsoft.com/office/powerpoint/2010/main" val="28256660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016C93-293C-1248-9618-787A5FDEBA9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27350E8-B3F5-EF86-1F3A-11A1DF8E823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68722F0-5E33-8DD9-69AB-BFA6E4984F68}"/>
              </a:ext>
            </a:extLst>
          </p:cNvPr>
          <p:cNvSpPr>
            <a:spLocks noGrp="1"/>
          </p:cNvSpPr>
          <p:nvPr>
            <p:ph type="body" idx="1"/>
          </p:nvPr>
        </p:nvSpPr>
        <p:spPr/>
        <p:txBody>
          <a:bodyPr/>
          <a:lstStyle/>
          <a:p>
            <a:pPr marL="0" indent="0">
              <a:buFont typeface="Arial" panose="020B0604020202020204" pitchFamily="34" charset="0"/>
              <a:buNone/>
            </a:pPr>
            <a:r>
              <a:rPr lang="en-GB" sz="1400" b="1" i="1" dirty="0"/>
              <a:t>“the Man”</a:t>
            </a:r>
          </a:p>
          <a:p>
            <a:pPr marL="0" indent="0">
              <a:buFont typeface="Arial" panose="020B0604020202020204" pitchFamily="34" charset="0"/>
              <a:buNone/>
            </a:pPr>
            <a:endParaRPr lang="en-GB" sz="1400" b="1" i="1" dirty="0"/>
          </a:p>
          <a:p>
            <a:pPr marL="0" indent="0">
              <a:buFont typeface="Arial" panose="020B0604020202020204" pitchFamily="34" charset="0"/>
              <a:buNone/>
            </a:pPr>
            <a:r>
              <a:rPr lang="en-GB" sz="1400" b="1" i="1" dirty="0"/>
              <a:t>What did Jesus want him to Know?</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400" b="1" i="1" dirty="0"/>
              <a:t>What did Jesus want him to Do?</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1400" b="1" i="1"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400" b="1" i="1" dirty="0"/>
              <a:t>Crippled by Guilt? Broke his neck cat burglar? </a:t>
            </a:r>
          </a:p>
          <a:p>
            <a:pPr marL="0" indent="0">
              <a:buFont typeface="Arial" panose="020B0604020202020204" pitchFamily="34" charset="0"/>
              <a:buNone/>
            </a:pPr>
            <a:endParaRPr lang="en-GB" sz="1400" b="1" i="1" dirty="0"/>
          </a:p>
        </p:txBody>
      </p:sp>
      <p:sp>
        <p:nvSpPr>
          <p:cNvPr id="4" name="Header Placeholder 3">
            <a:extLst>
              <a:ext uri="{FF2B5EF4-FFF2-40B4-BE49-F238E27FC236}">
                <a16:creationId xmlns:a16="http://schemas.microsoft.com/office/drawing/2014/main" id="{16FBCBA7-7E82-79F5-92E9-31C886DBE347}"/>
              </a:ext>
            </a:extLst>
          </p:cNvPr>
          <p:cNvSpPr>
            <a:spLocks noGrp="1"/>
          </p:cNvSpPr>
          <p:nvPr>
            <p:ph type="hdr" sz="quarter"/>
          </p:nvPr>
        </p:nvSpPr>
        <p:spPr/>
        <p:txBody>
          <a:bodyPr/>
          <a:lstStyle/>
          <a:p>
            <a:r>
              <a:rPr lang="en-GB"/>
              <a:t>Set Apart For His Glory #1:  Book of Ephesians - Overview</a:t>
            </a:r>
          </a:p>
        </p:txBody>
      </p:sp>
      <p:sp>
        <p:nvSpPr>
          <p:cNvPr id="5" name="Date Placeholder 4">
            <a:extLst>
              <a:ext uri="{FF2B5EF4-FFF2-40B4-BE49-F238E27FC236}">
                <a16:creationId xmlns:a16="http://schemas.microsoft.com/office/drawing/2014/main" id="{E3730A94-EB6C-4C2D-ADF1-4CCBC7B0169B}"/>
              </a:ext>
            </a:extLst>
          </p:cNvPr>
          <p:cNvSpPr>
            <a:spLocks noGrp="1"/>
          </p:cNvSpPr>
          <p:nvPr>
            <p:ph type="dt" idx="1"/>
          </p:nvPr>
        </p:nvSpPr>
        <p:spPr/>
        <p:txBody>
          <a:bodyPr/>
          <a:lstStyle/>
          <a:p>
            <a:fld id="{24B11132-B4B0-475D-AC38-898D7588F479}" type="datetime8">
              <a:rPr lang="en-GB" smtClean="0"/>
              <a:t>13/07/2026 22:55</a:t>
            </a:fld>
            <a:endParaRPr lang="en-GB"/>
          </a:p>
        </p:txBody>
      </p:sp>
      <p:sp>
        <p:nvSpPr>
          <p:cNvPr id="6" name="Slide Number Placeholder 5">
            <a:extLst>
              <a:ext uri="{FF2B5EF4-FFF2-40B4-BE49-F238E27FC236}">
                <a16:creationId xmlns:a16="http://schemas.microsoft.com/office/drawing/2014/main" id="{9D7CCF1C-AFF5-489B-2282-382C5C79F386}"/>
              </a:ext>
            </a:extLst>
          </p:cNvPr>
          <p:cNvSpPr>
            <a:spLocks noGrp="1"/>
          </p:cNvSpPr>
          <p:nvPr>
            <p:ph type="sldNum" sz="quarter" idx="5"/>
          </p:nvPr>
        </p:nvSpPr>
        <p:spPr/>
        <p:txBody>
          <a:bodyPr/>
          <a:lstStyle/>
          <a:p>
            <a:fld id="{81788C09-FC14-484E-AC02-0A260A317E46}" type="slidenum">
              <a:rPr lang="en-GB" smtClean="0"/>
              <a:t>11</a:t>
            </a:fld>
            <a:endParaRPr lang="en-GB"/>
          </a:p>
        </p:txBody>
      </p:sp>
    </p:spTree>
    <p:extLst>
      <p:ext uri="{BB962C8B-B14F-4D97-AF65-F5344CB8AC3E}">
        <p14:creationId xmlns:p14="http://schemas.microsoft.com/office/powerpoint/2010/main" val="221343635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9EB2DC-C06D-78A2-3E70-D6598EE34F5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EC14C92-E1C8-ABCC-FBDD-CD3B54CA804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BB8E5EB-7D2D-E710-8EAA-6DB188BA99BF}"/>
              </a:ext>
            </a:extLst>
          </p:cNvPr>
          <p:cNvSpPr>
            <a:spLocks noGrp="1"/>
          </p:cNvSpPr>
          <p:nvPr>
            <p:ph type="body" idx="1"/>
          </p:nvPr>
        </p:nvSpPr>
        <p:spPr/>
        <p:txBody>
          <a:bodyPr/>
          <a:lstStyle/>
          <a:p>
            <a:pPr marL="0" indent="0">
              <a:buFont typeface="Arial" panose="020B0604020202020204" pitchFamily="34" charset="0"/>
              <a:buNone/>
            </a:pPr>
            <a:r>
              <a:rPr lang="en-GB" sz="1400" b="1" i="1" dirty="0"/>
              <a:t>“the Man”</a:t>
            </a:r>
          </a:p>
          <a:p>
            <a:pPr marL="0" indent="0">
              <a:buFont typeface="Arial" panose="020B0604020202020204" pitchFamily="34" charset="0"/>
              <a:buNone/>
            </a:pPr>
            <a:endParaRPr lang="en-GB" sz="1400" b="1" i="1" dirty="0"/>
          </a:p>
          <a:p>
            <a:pPr marL="0" indent="0">
              <a:buFont typeface="Arial" panose="020B0604020202020204" pitchFamily="34" charset="0"/>
              <a:buNone/>
            </a:pPr>
            <a:r>
              <a:rPr lang="en-GB" sz="1400" b="1" i="1" dirty="0"/>
              <a:t>Did the man obey or stay and help clear up His mess?</a:t>
            </a:r>
          </a:p>
          <a:p>
            <a:pPr marL="0" indent="0">
              <a:buFont typeface="Arial" panose="020B0604020202020204" pitchFamily="34" charset="0"/>
              <a:buNone/>
            </a:pPr>
            <a:endParaRPr lang="en-GB" sz="1400" b="1" i="1" dirty="0"/>
          </a:p>
        </p:txBody>
      </p:sp>
      <p:sp>
        <p:nvSpPr>
          <p:cNvPr id="4" name="Header Placeholder 3">
            <a:extLst>
              <a:ext uri="{FF2B5EF4-FFF2-40B4-BE49-F238E27FC236}">
                <a16:creationId xmlns:a16="http://schemas.microsoft.com/office/drawing/2014/main" id="{2A107F7A-457D-BC6B-16DD-5A763D04AA83}"/>
              </a:ext>
            </a:extLst>
          </p:cNvPr>
          <p:cNvSpPr>
            <a:spLocks noGrp="1"/>
          </p:cNvSpPr>
          <p:nvPr>
            <p:ph type="hdr" sz="quarter"/>
          </p:nvPr>
        </p:nvSpPr>
        <p:spPr/>
        <p:txBody>
          <a:bodyPr/>
          <a:lstStyle/>
          <a:p>
            <a:r>
              <a:rPr lang="en-GB"/>
              <a:t>Set Apart For His Glory #1:  Book of Ephesians - Overview</a:t>
            </a:r>
          </a:p>
        </p:txBody>
      </p:sp>
      <p:sp>
        <p:nvSpPr>
          <p:cNvPr id="5" name="Date Placeholder 4">
            <a:extLst>
              <a:ext uri="{FF2B5EF4-FFF2-40B4-BE49-F238E27FC236}">
                <a16:creationId xmlns:a16="http://schemas.microsoft.com/office/drawing/2014/main" id="{7C44C003-C8C2-D9BD-808D-73DA240CA493}"/>
              </a:ext>
            </a:extLst>
          </p:cNvPr>
          <p:cNvSpPr>
            <a:spLocks noGrp="1"/>
          </p:cNvSpPr>
          <p:nvPr>
            <p:ph type="dt" idx="1"/>
          </p:nvPr>
        </p:nvSpPr>
        <p:spPr/>
        <p:txBody>
          <a:bodyPr/>
          <a:lstStyle/>
          <a:p>
            <a:fld id="{24B11132-B4B0-475D-AC38-898D7588F479}" type="datetime8">
              <a:rPr lang="en-GB" smtClean="0"/>
              <a:t>13/07/2026 22:55</a:t>
            </a:fld>
            <a:endParaRPr lang="en-GB"/>
          </a:p>
        </p:txBody>
      </p:sp>
      <p:sp>
        <p:nvSpPr>
          <p:cNvPr id="6" name="Slide Number Placeholder 5">
            <a:extLst>
              <a:ext uri="{FF2B5EF4-FFF2-40B4-BE49-F238E27FC236}">
                <a16:creationId xmlns:a16="http://schemas.microsoft.com/office/drawing/2014/main" id="{2F698746-FD55-8F25-8DE5-6B7029B9A4A5}"/>
              </a:ext>
            </a:extLst>
          </p:cNvPr>
          <p:cNvSpPr>
            <a:spLocks noGrp="1"/>
          </p:cNvSpPr>
          <p:nvPr>
            <p:ph type="sldNum" sz="quarter" idx="5"/>
          </p:nvPr>
        </p:nvSpPr>
        <p:spPr/>
        <p:txBody>
          <a:bodyPr/>
          <a:lstStyle/>
          <a:p>
            <a:fld id="{81788C09-FC14-484E-AC02-0A260A317E46}" type="slidenum">
              <a:rPr lang="en-GB" smtClean="0"/>
              <a:t>12</a:t>
            </a:fld>
            <a:endParaRPr lang="en-GB"/>
          </a:p>
        </p:txBody>
      </p:sp>
    </p:spTree>
    <p:extLst>
      <p:ext uri="{BB962C8B-B14F-4D97-AF65-F5344CB8AC3E}">
        <p14:creationId xmlns:p14="http://schemas.microsoft.com/office/powerpoint/2010/main" val="381080698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265D6D-C143-925A-FCB5-3DA11AA3234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C8E88A7-9EB1-EF69-A1E0-56000494570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385E8FD-F206-8D16-CC38-B2B78A5BC12B}"/>
              </a:ext>
            </a:extLst>
          </p:cNvPr>
          <p:cNvSpPr>
            <a:spLocks noGrp="1"/>
          </p:cNvSpPr>
          <p:nvPr>
            <p:ph type="body" idx="1"/>
          </p:nvPr>
        </p:nvSpPr>
        <p:spPr/>
        <p:txBody>
          <a:bodyPr/>
          <a:lstStyle/>
          <a:p>
            <a:pPr marL="0" indent="0">
              <a:buFont typeface="Arial" panose="020B0604020202020204" pitchFamily="34" charset="0"/>
              <a:buNone/>
            </a:pPr>
            <a:r>
              <a:rPr lang="en-GB" sz="1400" b="1" i="1" dirty="0"/>
              <a:t>“the Crowd”</a:t>
            </a:r>
          </a:p>
          <a:p>
            <a:pPr marL="0" indent="0">
              <a:buFont typeface="Arial" panose="020B0604020202020204" pitchFamily="34" charset="0"/>
              <a:buNone/>
            </a:pPr>
            <a:endParaRPr lang="en-GB" sz="1400" b="1" i="1" dirty="0"/>
          </a:p>
          <a:p>
            <a:pPr marL="0" indent="0">
              <a:buFont typeface="Arial" panose="020B0604020202020204" pitchFamily="34" charset="0"/>
              <a:buNone/>
            </a:pPr>
            <a:r>
              <a:rPr lang="en-GB" sz="1400" b="1" i="1" dirty="0"/>
              <a:t>What did Jesus want them to Know?</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400" b="1" i="1" dirty="0"/>
              <a:t>What did Jesus want them to Do?</a:t>
            </a:r>
          </a:p>
          <a:p>
            <a:pPr marL="0" indent="0">
              <a:buFont typeface="Arial" panose="020B0604020202020204" pitchFamily="34" charset="0"/>
              <a:buNone/>
            </a:pPr>
            <a:endParaRPr lang="en-GB" sz="1400" b="1" i="1" dirty="0"/>
          </a:p>
        </p:txBody>
      </p:sp>
      <p:sp>
        <p:nvSpPr>
          <p:cNvPr id="4" name="Header Placeholder 3">
            <a:extLst>
              <a:ext uri="{FF2B5EF4-FFF2-40B4-BE49-F238E27FC236}">
                <a16:creationId xmlns:a16="http://schemas.microsoft.com/office/drawing/2014/main" id="{D7135EC4-B611-51DD-596E-BCDA33E3CF8B}"/>
              </a:ext>
            </a:extLst>
          </p:cNvPr>
          <p:cNvSpPr>
            <a:spLocks noGrp="1"/>
          </p:cNvSpPr>
          <p:nvPr>
            <p:ph type="hdr" sz="quarter"/>
          </p:nvPr>
        </p:nvSpPr>
        <p:spPr/>
        <p:txBody>
          <a:bodyPr/>
          <a:lstStyle/>
          <a:p>
            <a:r>
              <a:rPr lang="en-GB"/>
              <a:t>Set Apart For His Glory #1:  Book of Ephesians - Overview</a:t>
            </a:r>
          </a:p>
        </p:txBody>
      </p:sp>
      <p:sp>
        <p:nvSpPr>
          <p:cNvPr id="5" name="Date Placeholder 4">
            <a:extLst>
              <a:ext uri="{FF2B5EF4-FFF2-40B4-BE49-F238E27FC236}">
                <a16:creationId xmlns:a16="http://schemas.microsoft.com/office/drawing/2014/main" id="{713FC3E6-BB37-1838-91CC-6E15AD73A342}"/>
              </a:ext>
            </a:extLst>
          </p:cNvPr>
          <p:cNvSpPr>
            <a:spLocks noGrp="1"/>
          </p:cNvSpPr>
          <p:nvPr>
            <p:ph type="dt" idx="1"/>
          </p:nvPr>
        </p:nvSpPr>
        <p:spPr/>
        <p:txBody>
          <a:bodyPr/>
          <a:lstStyle/>
          <a:p>
            <a:fld id="{24B11132-B4B0-475D-AC38-898D7588F479}" type="datetime8">
              <a:rPr lang="en-GB" smtClean="0"/>
              <a:t>13/07/2026 22:55</a:t>
            </a:fld>
            <a:endParaRPr lang="en-GB"/>
          </a:p>
        </p:txBody>
      </p:sp>
      <p:sp>
        <p:nvSpPr>
          <p:cNvPr id="6" name="Slide Number Placeholder 5">
            <a:extLst>
              <a:ext uri="{FF2B5EF4-FFF2-40B4-BE49-F238E27FC236}">
                <a16:creationId xmlns:a16="http://schemas.microsoft.com/office/drawing/2014/main" id="{5B1E9115-BDD4-3B65-B51B-94F07DF4EA4B}"/>
              </a:ext>
            </a:extLst>
          </p:cNvPr>
          <p:cNvSpPr>
            <a:spLocks noGrp="1"/>
          </p:cNvSpPr>
          <p:nvPr>
            <p:ph type="sldNum" sz="quarter" idx="5"/>
          </p:nvPr>
        </p:nvSpPr>
        <p:spPr/>
        <p:txBody>
          <a:bodyPr/>
          <a:lstStyle/>
          <a:p>
            <a:fld id="{81788C09-FC14-484E-AC02-0A260A317E46}" type="slidenum">
              <a:rPr lang="en-GB" smtClean="0"/>
              <a:t>13</a:t>
            </a:fld>
            <a:endParaRPr lang="en-GB"/>
          </a:p>
        </p:txBody>
      </p:sp>
    </p:spTree>
    <p:extLst>
      <p:ext uri="{BB962C8B-B14F-4D97-AF65-F5344CB8AC3E}">
        <p14:creationId xmlns:p14="http://schemas.microsoft.com/office/powerpoint/2010/main" val="28737744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12AE35-4066-4C5D-615D-4560638AEB8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81BD47A-A2AF-04FC-A511-19DDAC6ADB8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6C6FBAD-0EB0-02DC-8AEF-D020FF95AC0A}"/>
              </a:ext>
            </a:extLst>
          </p:cNvPr>
          <p:cNvSpPr>
            <a:spLocks noGrp="1"/>
          </p:cNvSpPr>
          <p:nvPr>
            <p:ph type="body" idx="1"/>
          </p:nvPr>
        </p:nvSpPr>
        <p:spPr/>
        <p:txBody>
          <a:bodyPr/>
          <a:lstStyle/>
          <a:p>
            <a:r>
              <a:rPr lang="en-GB" dirty="0"/>
              <a:t>He can Bring wholeness to their Friend</a:t>
            </a:r>
          </a:p>
          <a:p>
            <a:r>
              <a:rPr lang="en-GB" dirty="0"/>
              <a:t>Carry him and overcome all obstacles</a:t>
            </a:r>
          </a:p>
          <a:p>
            <a:endParaRPr lang="en-GB" dirty="0"/>
          </a:p>
          <a:p>
            <a:r>
              <a:rPr lang="en-GB" dirty="0"/>
              <a:t>An Overcomer of Obstacles</a:t>
            </a:r>
          </a:p>
          <a:p>
            <a:r>
              <a:rPr lang="en-GB" dirty="0"/>
              <a:t>I bring people to Jessus</a:t>
            </a:r>
          </a:p>
        </p:txBody>
      </p:sp>
      <p:sp>
        <p:nvSpPr>
          <p:cNvPr id="4" name="Header Placeholder 3">
            <a:extLst>
              <a:ext uri="{FF2B5EF4-FFF2-40B4-BE49-F238E27FC236}">
                <a16:creationId xmlns:a16="http://schemas.microsoft.com/office/drawing/2014/main" id="{7A0A4161-9BE8-F08C-7321-266D5F93D728}"/>
              </a:ext>
            </a:extLst>
          </p:cNvPr>
          <p:cNvSpPr>
            <a:spLocks noGrp="1"/>
          </p:cNvSpPr>
          <p:nvPr>
            <p:ph type="hdr" sz="quarter"/>
          </p:nvPr>
        </p:nvSpPr>
        <p:spPr/>
        <p:txBody>
          <a:bodyPr/>
          <a:lstStyle/>
          <a:p>
            <a:r>
              <a:rPr lang="en-GB"/>
              <a:t>Set Apart For His Glory #1:  Book of Ephesians - Overview</a:t>
            </a:r>
          </a:p>
        </p:txBody>
      </p:sp>
      <p:sp>
        <p:nvSpPr>
          <p:cNvPr id="5" name="Date Placeholder 4">
            <a:extLst>
              <a:ext uri="{FF2B5EF4-FFF2-40B4-BE49-F238E27FC236}">
                <a16:creationId xmlns:a16="http://schemas.microsoft.com/office/drawing/2014/main" id="{B4716583-8D7A-7B36-782B-965F86312F3E}"/>
              </a:ext>
            </a:extLst>
          </p:cNvPr>
          <p:cNvSpPr>
            <a:spLocks noGrp="1"/>
          </p:cNvSpPr>
          <p:nvPr>
            <p:ph type="dt" idx="1"/>
          </p:nvPr>
        </p:nvSpPr>
        <p:spPr/>
        <p:txBody>
          <a:bodyPr/>
          <a:lstStyle/>
          <a:p>
            <a:fld id="{24B11132-B4B0-475D-AC38-898D7588F479}" type="datetime8">
              <a:rPr lang="en-GB" smtClean="0"/>
              <a:t>13/07/2026 22:55</a:t>
            </a:fld>
            <a:endParaRPr lang="en-GB"/>
          </a:p>
        </p:txBody>
      </p:sp>
      <p:sp>
        <p:nvSpPr>
          <p:cNvPr id="6" name="Slide Number Placeholder 5">
            <a:extLst>
              <a:ext uri="{FF2B5EF4-FFF2-40B4-BE49-F238E27FC236}">
                <a16:creationId xmlns:a16="http://schemas.microsoft.com/office/drawing/2014/main" id="{47988FEF-CDD0-4400-81E6-472829DA13FE}"/>
              </a:ext>
            </a:extLst>
          </p:cNvPr>
          <p:cNvSpPr>
            <a:spLocks noGrp="1"/>
          </p:cNvSpPr>
          <p:nvPr>
            <p:ph type="sldNum" sz="quarter" idx="5"/>
          </p:nvPr>
        </p:nvSpPr>
        <p:spPr/>
        <p:txBody>
          <a:bodyPr/>
          <a:lstStyle/>
          <a:p>
            <a:fld id="{81788C09-FC14-484E-AC02-0A260A317E46}" type="slidenum">
              <a:rPr lang="en-GB" smtClean="0"/>
              <a:t>14</a:t>
            </a:fld>
            <a:endParaRPr lang="en-GB"/>
          </a:p>
        </p:txBody>
      </p:sp>
    </p:spTree>
    <p:extLst>
      <p:ext uri="{BB962C8B-B14F-4D97-AF65-F5344CB8AC3E}">
        <p14:creationId xmlns:p14="http://schemas.microsoft.com/office/powerpoint/2010/main" val="28677990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0836B4-9DD0-8EE2-8738-DEB90B5493E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69AE9BC-8955-4F0B-1E56-26909580205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3DDF8A5-2249-B58E-2172-88AFD1DF0CD9}"/>
              </a:ext>
            </a:extLst>
          </p:cNvPr>
          <p:cNvSpPr>
            <a:spLocks noGrp="1"/>
          </p:cNvSpPr>
          <p:nvPr>
            <p:ph type="body" idx="1"/>
          </p:nvPr>
        </p:nvSpPr>
        <p:spPr/>
        <p:txBody>
          <a:bodyPr/>
          <a:lstStyle/>
          <a:p>
            <a:r>
              <a:rPr lang="en-GB" dirty="0"/>
              <a:t>The Sceptics / Critics</a:t>
            </a:r>
          </a:p>
          <a:p>
            <a:endParaRPr lang="en-GB" dirty="0"/>
          </a:p>
          <a:p>
            <a:r>
              <a:rPr lang="en-GB" dirty="0"/>
              <a:t>He is the Messiah; He has God’s Authority to forgive Sin therefore Sin is against Him; so he must be God.</a:t>
            </a:r>
          </a:p>
          <a:p>
            <a:r>
              <a:rPr lang="en-GB" dirty="0"/>
              <a:t>Believe and learn from Him. One greater than Moses is here. </a:t>
            </a:r>
          </a:p>
          <a:p>
            <a:endParaRPr lang="en-GB" dirty="0"/>
          </a:p>
          <a:p>
            <a:r>
              <a:rPr lang="en-GB" dirty="0"/>
              <a:t>He wants them to change. Be Transformed and be Transformers</a:t>
            </a:r>
          </a:p>
        </p:txBody>
      </p:sp>
      <p:sp>
        <p:nvSpPr>
          <p:cNvPr id="4" name="Header Placeholder 3">
            <a:extLst>
              <a:ext uri="{FF2B5EF4-FFF2-40B4-BE49-F238E27FC236}">
                <a16:creationId xmlns:a16="http://schemas.microsoft.com/office/drawing/2014/main" id="{88FAC211-C011-6240-DA83-F0C731AE6C3B}"/>
              </a:ext>
            </a:extLst>
          </p:cNvPr>
          <p:cNvSpPr>
            <a:spLocks noGrp="1"/>
          </p:cNvSpPr>
          <p:nvPr>
            <p:ph type="hdr" sz="quarter"/>
          </p:nvPr>
        </p:nvSpPr>
        <p:spPr/>
        <p:txBody>
          <a:bodyPr/>
          <a:lstStyle/>
          <a:p>
            <a:r>
              <a:rPr lang="en-GB"/>
              <a:t>Set Apart For His Glory #1:  Book of Ephesians - Overview</a:t>
            </a:r>
          </a:p>
        </p:txBody>
      </p:sp>
      <p:sp>
        <p:nvSpPr>
          <p:cNvPr id="5" name="Date Placeholder 4">
            <a:extLst>
              <a:ext uri="{FF2B5EF4-FFF2-40B4-BE49-F238E27FC236}">
                <a16:creationId xmlns:a16="http://schemas.microsoft.com/office/drawing/2014/main" id="{A0388DB3-12BC-0048-C5FD-7C6799BF2F15}"/>
              </a:ext>
            </a:extLst>
          </p:cNvPr>
          <p:cNvSpPr>
            <a:spLocks noGrp="1"/>
          </p:cNvSpPr>
          <p:nvPr>
            <p:ph type="dt" idx="1"/>
          </p:nvPr>
        </p:nvSpPr>
        <p:spPr/>
        <p:txBody>
          <a:bodyPr/>
          <a:lstStyle/>
          <a:p>
            <a:fld id="{24B11132-B4B0-475D-AC38-898D7588F479}" type="datetime8">
              <a:rPr lang="en-GB" smtClean="0"/>
              <a:t>13/07/2026 22:55</a:t>
            </a:fld>
            <a:endParaRPr lang="en-GB"/>
          </a:p>
        </p:txBody>
      </p:sp>
      <p:sp>
        <p:nvSpPr>
          <p:cNvPr id="6" name="Slide Number Placeholder 5">
            <a:extLst>
              <a:ext uri="{FF2B5EF4-FFF2-40B4-BE49-F238E27FC236}">
                <a16:creationId xmlns:a16="http://schemas.microsoft.com/office/drawing/2014/main" id="{840ADD35-30FB-CFBA-B45C-CC4C8E88A2F9}"/>
              </a:ext>
            </a:extLst>
          </p:cNvPr>
          <p:cNvSpPr>
            <a:spLocks noGrp="1"/>
          </p:cNvSpPr>
          <p:nvPr>
            <p:ph type="sldNum" sz="quarter" idx="5"/>
          </p:nvPr>
        </p:nvSpPr>
        <p:spPr/>
        <p:txBody>
          <a:bodyPr/>
          <a:lstStyle/>
          <a:p>
            <a:fld id="{81788C09-FC14-484E-AC02-0A260A317E46}" type="slidenum">
              <a:rPr lang="en-GB" smtClean="0"/>
              <a:t>15</a:t>
            </a:fld>
            <a:endParaRPr lang="en-GB"/>
          </a:p>
        </p:txBody>
      </p:sp>
    </p:spTree>
    <p:extLst>
      <p:ext uri="{BB962C8B-B14F-4D97-AF65-F5344CB8AC3E}">
        <p14:creationId xmlns:p14="http://schemas.microsoft.com/office/powerpoint/2010/main" val="301710350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08D301-75D7-2FBD-C02E-B035C006459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53C322C-751D-1CFC-0A93-F33F88D41F2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AC9A9A4-BD66-3A78-28AB-CE3D1EDED736}"/>
              </a:ext>
            </a:extLst>
          </p:cNvPr>
          <p:cNvSpPr>
            <a:spLocks noGrp="1"/>
          </p:cNvSpPr>
          <p:nvPr>
            <p:ph type="body" idx="1"/>
          </p:nvPr>
        </p:nvSpPr>
        <p:spPr/>
        <p:txBody>
          <a:bodyPr/>
          <a:lstStyle/>
          <a:p>
            <a:r>
              <a:rPr lang="en-GB" dirty="0"/>
              <a:t>I am who you say I am </a:t>
            </a:r>
          </a:p>
          <a:p>
            <a:r>
              <a:rPr lang="en-GB" dirty="0"/>
              <a:t>Behaviour follows belief. Crippled by Guilt.</a:t>
            </a:r>
          </a:p>
          <a:p>
            <a:r>
              <a:rPr lang="en-GB" dirty="0"/>
              <a:t>Intentionality Come; Passivity Go.</a:t>
            </a:r>
          </a:p>
          <a:p>
            <a:r>
              <a:rPr lang="en-GB" dirty="0"/>
              <a:t>What does God call you? Rev white stone Rev 2:17</a:t>
            </a:r>
          </a:p>
          <a:p>
            <a:r>
              <a:rPr lang="en-GB" dirty="0"/>
              <a:t>The picker upper of people</a:t>
            </a:r>
          </a:p>
          <a:p>
            <a:r>
              <a:rPr lang="en-GB" dirty="0"/>
              <a:t>Fishers of men</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dirty="0"/>
              <a:t>Remove the False self</a:t>
            </a:r>
          </a:p>
          <a:p>
            <a:endParaRPr lang="en-GB" dirty="0"/>
          </a:p>
          <a:p>
            <a:endParaRPr lang="en-GB" dirty="0"/>
          </a:p>
        </p:txBody>
      </p:sp>
      <p:sp>
        <p:nvSpPr>
          <p:cNvPr id="4" name="Header Placeholder 3">
            <a:extLst>
              <a:ext uri="{FF2B5EF4-FFF2-40B4-BE49-F238E27FC236}">
                <a16:creationId xmlns:a16="http://schemas.microsoft.com/office/drawing/2014/main" id="{EBF7AD9D-A6D9-428F-CA54-C70CCEAB278D}"/>
              </a:ext>
            </a:extLst>
          </p:cNvPr>
          <p:cNvSpPr>
            <a:spLocks noGrp="1"/>
          </p:cNvSpPr>
          <p:nvPr>
            <p:ph type="hdr" sz="quarter"/>
          </p:nvPr>
        </p:nvSpPr>
        <p:spPr/>
        <p:txBody>
          <a:bodyPr/>
          <a:lstStyle/>
          <a:p>
            <a:r>
              <a:rPr lang="en-GB"/>
              <a:t>Set Apart For His Glory #1:  Book of Ephesians - Overview</a:t>
            </a:r>
          </a:p>
        </p:txBody>
      </p:sp>
      <p:sp>
        <p:nvSpPr>
          <p:cNvPr id="5" name="Date Placeholder 4">
            <a:extLst>
              <a:ext uri="{FF2B5EF4-FFF2-40B4-BE49-F238E27FC236}">
                <a16:creationId xmlns:a16="http://schemas.microsoft.com/office/drawing/2014/main" id="{C77F1ABA-5826-5BD0-7127-84B32479572C}"/>
              </a:ext>
            </a:extLst>
          </p:cNvPr>
          <p:cNvSpPr>
            <a:spLocks noGrp="1"/>
          </p:cNvSpPr>
          <p:nvPr>
            <p:ph type="dt" idx="1"/>
          </p:nvPr>
        </p:nvSpPr>
        <p:spPr/>
        <p:txBody>
          <a:bodyPr/>
          <a:lstStyle/>
          <a:p>
            <a:fld id="{24B11132-B4B0-475D-AC38-898D7588F479}" type="datetime8">
              <a:rPr lang="en-GB" smtClean="0"/>
              <a:t>13/07/2026 22:55</a:t>
            </a:fld>
            <a:endParaRPr lang="en-GB"/>
          </a:p>
        </p:txBody>
      </p:sp>
      <p:sp>
        <p:nvSpPr>
          <p:cNvPr id="6" name="Slide Number Placeholder 5">
            <a:extLst>
              <a:ext uri="{FF2B5EF4-FFF2-40B4-BE49-F238E27FC236}">
                <a16:creationId xmlns:a16="http://schemas.microsoft.com/office/drawing/2014/main" id="{EF4643CB-A5EF-636D-3404-EA4441D8779B}"/>
              </a:ext>
            </a:extLst>
          </p:cNvPr>
          <p:cNvSpPr>
            <a:spLocks noGrp="1"/>
          </p:cNvSpPr>
          <p:nvPr>
            <p:ph type="sldNum" sz="quarter" idx="5"/>
          </p:nvPr>
        </p:nvSpPr>
        <p:spPr/>
        <p:txBody>
          <a:bodyPr/>
          <a:lstStyle/>
          <a:p>
            <a:fld id="{81788C09-FC14-484E-AC02-0A260A317E46}" type="slidenum">
              <a:rPr lang="en-GB" smtClean="0"/>
              <a:t>16</a:t>
            </a:fld>
            <a:endParaRPr lang="en-GB"/>
          </a:p>
        </p:txBody>
      </p:sp>
    </p:spTree>
    <p:extLst>
      <p:ext uri="{BB962C8B-B14F-4D97-AF65-F5344CB8AC3E}">
        <p14:creationId xmlns:p14="http://schemas.microsoft.com/office/powerpoint/2010/main" val="354749169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169854-429D-8EDF-7D75-2C7EB88B1AF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E02506B-783F-E349-E4CB-4D2A5BB169B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BF9DBCE-8B69-FAD5-5DAC-47888A8E03F8}"/>
              </a:ext>
            </a:extLst>
          </p:cNvPr>
          <p:cNvSpPr>
            <a:spLocks noGrp="1"/>
          </p:cNvSpPr>
          <p:nvPr>
            <p:ph type="body" idx="1"/>
          </p:nvPr>
        </p:nvSpPr>
        <p:spPr/>
        <p:txBody>
          <a:bodyPr/>
          <a:lstStyle/>
          <a:p>
            <a:r>
              <a:rPr lang="en-GB" dirty="0"/>
              <a:t>Receive Forgiveness</a:t>
            </a:r>
          </a:p>
          <a:p>
            <a:r>
              <a:rPr lang="en-GB" dirty="0"/>
              <a:t>Pick up his Mat and go home</a:t>
            </a:r>
          </a:p>
          <a:p>
            <a:r>
              <a:rPr lang="en-GB" dirty="0"/>
              <a:t>Behaviour follows belief. Crippled by Guilt.</a:t>
            </a:r>
          </a:p>
          <a:p>
            <a:r>
              <a:rPr lang="en-GB" dirty="0"/>
              <a:t>Intentionality</a:t>
            </a:r>
          </a:p>
          <a:p>
            <a:r>
              <a:rPr lang="en-GB" dirty="0"/>
              <a:t>My testimony “Bowler Knee”</a:t>
            </a:r>
          </a:p>
          <a:p>
            <a:endParaRPr lang="en-GB" dirty="0"/>
          </a:p>
          <a:p>
            <a:endParaRPr lang="en-GB" dirty="0"/>
          </a:p>
          <a:p>
            <a:endParaRPr lang="en-GB" dirty="0"/>
          </a:p>
        </p:txBody>
      </p:sp>
      <p:sp>
        <p:nvSpPr>
          <p:cNvPr id="4" name="Header Placeholder 3">
            <a:extLst>
              <a:ext uri="{FF2B5EF4-FFF2-40B4-BE49-F238E27FC236}">
                <a16:creationId xmlns:a16="http://schemas.microsoft.com/office/drawing/2014/main" id="{45C0A757-25C1-E294-2C5D-2737986D3F29}"/>
              </a:ext>
            </a:extLst>
          </p:cNvPr>
          <p:cNvSpPr>
            <a:spLocks noGrp="1"/>
          </p:cNvSpPr>
          <p:nvPr>
            <p:ph type="hdr" sz="quarter"/>
          </p:nvPr>
        </p:nvSpPr>
        <p:spPr/>
        <p:txBody>
          <a:bodyPr/>
          <a:lstStyle/>
          <a:p>
            <a:r>
              <a:rPr lang="en-GB"/>
              <a:t>Set Apart For His Glory #1:  Book of Ephesians - Overview</a:t>
            </a:r>
          </a:p>
        </p:txBody>
      </p:sp>
      <p:sp>
        <p:nvSpPr>
          <p:cNvPr id="5" name="Date Placeholder 4">
            <a:extLst>
              <a:ext uri="{FF2B5EF4-FFF2-40B4-BE49-F238E27FC236}">
                <a16:creationId xmlns:a16="http://schemas.microsoft.com/office/drawing/2014/main" id="{97BAD1A8-D505-337B-8C6E-2B8A6B34E9A3}"/>
              </a:ext>
            </a:extLst>
          </p:cNvPr>
          <p:cNvSpPr>
            <a:spLocks noGrp="1"/>
          </p:cNvSpPr>
          <p:nvPr>
            <p:ph type="dt" idx="1"/>
          </p:nvPr>
        </p:nvSpPr>
        <p:spPr/>
        <p:txBody>
          <a:bodyPr/>
          <a:lstStyle/>
          <a:p>
            <a:fld id="{24B11132-B4B0-475D-AC38-898D7588F479}" type="datetime8">
              <a:rPr lang="en-GB" smtClean="0"/>
              <a:t>13/07/2026 22:55</a:t>
            </a:fld>
            <a:endParaRPr lang="en-GB"/>
          </a:p>
        </p:txBody>
      </p:sp>
      <p:sp>
        <p:nvSpPr>
          <p:cNvPr id="6" name="Slide Number Placeholder 5">
            <a:extLst>
              <a:ext uri="{FF2B5EF4-FFF2-40B4-BE49-F238E27FC236}">
                <a16:creationId xmlns:a16="http://schemas.microsoft.com/office/drawing/2014/main" id="{CB6FDE88-572C-415D-044E-C8E484A8F5D4}"/>
              </a:ext>
            </a:extLst>
          </p:cNvPr>
          <p:cNvSpPr>
            <a:spLocks noGrp="1"/>
          </p:cNvSpPr>
          <p:nvPr>
            <p:ph type="sldNum" sz="quarter" idx="5"/>
          </p:nvPr>
        </p:nvSpPr>
        <p:spPr/>
        <p:txBody>
          <a:bodyPr/>
          <a:lstStyle/>
          <a:p>
            <a:fld id="{81788C09-FC14-484E-AC02-0A260A317E46}" type="slidenum">
              <a:rPr lang="en-GB" smtClean="0"/>
              <a:t>17</a:t>
            </a:fld>
            <a:endParaRPr lang="en-GB"/>
          </a:p>
        </p:txBody>
      </p:sp>
    </p:spTree>
    <p:extLst>
      <p:ext uri="{BB962C8B-B14F-4D97-AF65-F5344CB8AC3E}">
        <p14:creationId xmlns:p14="http://schemas.microsoft.com/office/powerpoint/2010/main" val="168787002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EB3E45-E9E2-192C-808E-686BBBEE5FD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CCC135D-98E1-E42B-7002-32DE6F45C33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D8A4BE3-69FC-93BD-8F70-118672A09BA8}"/>
              </a:ext>
            </a:extLst>
          </p:cNvPr>
          <p:cNvSpPr>
            <a:spLocks noGrp="1"/>
          </p:cNvSpPr>
          <p:nvPr>
            <p:ph type="body" idx="1"/>
          </p:nvPr>
        </p:nvSpPr>
        <p:spPr/>
        <p:txBody>
          <a:bodyPr/>
          <a:lstStyle/>
          <a:p>
            <a:r>
              <a:rPr lang="en-GB" dirty="0"/>
              <a:t>Theophilus  God lover: Named person Luke-Acts</a:t>
            </a:r>
          </a:p>
          <a:p>
            <a:endParaRPr lang="en-GB" dirty="0"/>
          </a:p>
          <a:p>
            <a:r>
              <a:rPr lang="en-GB" dirty="0"/>
              <a:t>Tell the truth, I am a truth Teller</a:t>
            </a:r>
          </a:p>
          <a:p>
            <a:endParaRPr lang="en-GB" dirty="0"/>
          </a:p>
        </p:txBody>
      </p:sp>
      <p:sp>
        <p:nvSpPr>
          <p:cNvPr id="4" name="Header Placeholder 3">
            <a:extLst>
              <a:ext uri="{FF2B5EF4-FFF2-40B4-BE49-F238E27FC236}">
                <a16:creationId xmlns:a16="http://schemas.microsoft.com/office/drawing/2014/main" id="{8BBD0364-C806-6F3C-2FDE-188ADC12718D}"/>
              </a:ext>
            </a:extLst>
          </p:cNvPr>
          <p:cNvSpPr>
            <a:spLocks noGrp="1"/>
          </p:cNvSpPr>
          <p:nvPr>
            <p:ph type="hdr" sz="quarter"/>
          </p:nvPr>
        </p:nvSpPr>
        <p:spPr/>
        <p:txBody>
          <a:bodyPr/>
          <a:lstStyle/>
          <a:p>
            <a:r>
              <a:rPr lang="en-GB"/>
              <a:t>Set Apart For His Glory #1:  Book of Ephesians - Overview</a:t>
            </a:r>
          </a:p>
        </p:txBody>
      </p:sp>
      <p:sp>
        <p:nvSpPr>
          <p:cNvPr id="5" name="Date Placeholder 4">
            <a:extLst>
              <a:ext uri="{FF2B5EF4-FFF2-40B4-BE49-F238E27FC236}">
                <a16:creationId xmlns:a16="http://schemas.microsoft.com/office/drawing/2014/main" id="{8D560974-658F-1928-6999-2C7E08F141A8}"/>
              </a:ext>
            </a:extLst>
          </p:cNvPr>
          <p:cNvSpPr>
            <a:spLocks noGrp="1"/>
          </p:cNvSpPr>
          <p:nvPr>
            <p:ph type="dt" idx="1"/>
          </p:nvPr>
        </p:nvSpPr>
        <p:spPr/>
        <p:txBody>
          <a:bodyPr/>
          <a:lstStyle/>
          <a:p>
            <a:fld id="{24B11132-B4B0-475D-AC38-898D7588F479}" type="datetime8">
              <a:rPr lang="en-GB" smtClean="0"/>
              <a:t>13/07/2026 22:55</a:t>
            </a:fld>
            <a:endParaRPr lang="en-GB"/>
          </a:p>
        </p:txBody>
      </p:sp>
      <p:sp>
        <p:nvSpPr>
          <p:cNvPr id="6" name="Slide Number Placeholder 5">
            <a:extLst>
              <a:ext uri="{FF2B5EF4-FFF2-40B4-BE49-F238E27FC236}">
                <a16:creationId xmlns:a16="http://schemas.microsoft.com/office/drawing/2014/main" id="{5025CBE8-9BC7-FED3-F567-F62E5C379316}"/>
              </a:ext>
            </a:extLst>
          </p:cNvPr>
          <p:cNvSpPr>
            <a:spLocks noGrp="1"/>
          </p:cNvSpPr>
          <p:nvPr>
            <p:ph type="sldNum" sz="quarter" idx="5"/>
          </p:nvPr>
        </p:nvSpPr>
        <p:spPr/>
        <p:txBody>
          <a:bodyPr/>
          <a:lstStyle/>
          <a:p>
            <a:fld id="{81788C09-FC14-484E-AC02-0A260A317E46}" type="slidenum">
              <a:rPr lang="en-GB" smtClean="0"/>
              <a:t>18</a:t>
            </a:fld>
            <a:endParaRPr lang="en-GB"/>
          </a:p>
        </p:txBody>
      </p:sp>
    </p:spTree>
    <p:extLst>
      <p:ext uri="{BB962C8B-B14F-4D97-AF65-F5344CB8AC3E}">
        <p14:creationId xmlns:p14="http://schemas.microsoft.com/office/powerpoint/2010/main" val="8462585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C6475D-DA59-07DD-46BD-E0465E3C617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A9CDDB-8D93-0295-95DC-BF90F6DA957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DBB92FD-6272-A917-FBB9-318B05098BD7}"/>
              </a:ext>
            </a:extLst>
          </p:cNvPr>
          <p:cNvSpPr>
            <a:spLocks noGrp="1"/>
          </p:cNvSpPr>
          <p:nvPr>
            <p:ph type="body" idx="1"/>
          </p:nvPr>
        </p:nvSpPr>
        <p:spPr/>
        <p:txBody>
          <a:bodyPr/>
          <a:lstStyle/>
          <a:p>
            <a:r>
              <a:rPr lang="en-GB" dirty="0"/>
              <a:t>Copy Jesus</a:t>
            </a:r>
          </a:p>
          <a:p>
            <a:r>
              <a:rPr lang="en-GB" dirty="0"/>
              <a:t>This is how to do it</a:t>
            </a:r>
          </a:p>
          <a:p>
            <a:endParaRPr lang="en-GB" dirty="0"/>
          </a:p>
          <a:p>
            <a:r>
              <a:rPr lang="en-GB" dirty="0"/>
              <a:t>Together they can be Healers, Teachers Multipliers. Disciple makers</a:t>
            </a:r>
          </a:p>
        </p:txBody>
      </p:sp>
      <p:sp>
        <p:nvSpPr>
          <p:cNvPr id="4" name="Header Placeholder 3">
            <a:extLst>
              <a:ext uri="{FF2B5EF4-FFF2-40B4-BE49-F238E27FC236}">
                <a16:creationId xmlns:a16="http://schemas.microsoft.com/office/drawing/2014/main" id="{59C985D0-EFE6-A1DC-4C2C-A2141F3B43FF}"/>
              </a:ext>
            </a:extLst>
          </p:cNvPr>
          <p:cNvSpPr>
            <a:spLocks noGrp="1"/>
          </p:cNvSpPr>
          <p:nvPr>
            <p:ph type="hdr" sz="quarter"/>
          </p:nvPr>
        </p:nvSpPr>
        <p:spPr/>
        <p:txBody>
          <a:bodyPr/>
          <a:lstStyle/>
          <a:p>
            <a:r>
              <a:rPr lang="en-GB"/>
              <a:t>Set Apart For His Glory #1:  Book of Ephesians - Overview</a:t>
            </a:r>
          </a:p>
        </p:txBody>
      </p:sp>
      <p:sp>
        <p:nvSpPr>
          <p:cNvPr id="5" name="Date Placeholder 4">
            <a:extLst>
              <a:ext uri="{FF2B5EF4-FFF2-40B4-BE49-F238E27FC236}">
                <a16:creationId xmlns:a16="http://schemas.microsoft.com/office/drawing/2014/main" id="{E58C85CE-324D-45E7-14A2-EBF55F3E9AD6}"/>
              </a:ext>
            </a:extLst>
          </p:cNvPr>
          <p:cNvSpPr>
            <a:spLocks noGrp="1"/>
          </p:cNvSpPr>
          <p:nvPr>
            <p:ph type="dt" idx="1"/>
          </p:nvPr>
        </p:nvSpPr>
        <p:spPr/>
        <p:txBody>
          <a:bodyPr/>
          <a:lstStyle/>
          <a:p>
            <a:fld id="{24B11132-B4B0-475D-AC38-898D7588F479}" type="datetime8">
              <a:rPr lang="en-GB" smtClean="0"/>
              <a:t>13/07/2026 22:55</a:t>
            </a:fld>
            <a:endParaRPr lang="en-GB"/>
          </a:p>
        </p:txBody>
      </p:sp>
      <p:sp>
        <p:nvSpPr>
          <p:cNvPr id="6" name="Slide Number Placeholder 5">
            <a:extLst>
              <a:ext uri="{FF2B5EF4-FFF2-40B4-BE49-F238E27FC236}">
                <a16:creationId xmlns:a16="http://schemas.microsoft.com/office/drawing/2014/main" id="{5E8AFB4F-4E87-17A3-347D-69869B9577D9}"/>
              </a:ext>
            </a:extLst>
          </p:cNvPr>
          <p:cNvSpPr>
            <a:spLocks noGrp="1"/>
          </p:cNvSpPr>
          <p:nvPr>
            <p:ph type="sldNum" sz="quarter" idx="5"/>
          </p:nvPr>
        </p:nvSpPr>
        <p:spPr/>
        <p:txBody>
          <a:bodyPr/>
          <a:lstStyle/>
          <a:p>
            <a:fld id="{81788C09-FC14-484E-AC02-0A260A317E46}" type="slidenum">
              <a:rPr lang="en-GB" smtClean="0"/>
              <a:t>19</a:t>
            </a:fld>
            <a:endParaRPr lang="en-GB"/>
          </a:p>
        </p:txBody>
      </p:sp>
    </p:spTree>
    <p:extLst>
      <p:ext uri="{BB962C8B-B14F-4D97-AF65-F5344CB8AC3E}">
        <p14:creationId xmlns:p14="http://schemas.microsoft.com/office/powerpoint/2010/main" val="41753752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GB" sz="1400" b="1" dirty="0"/>
          </a:p>
        </p:txBody>
      </p:sp>
      <p:sp>
        <p:nvSpPr>
          <p:cNvPr id="4" name="Header Placeholder 3"/>
          <p:cNvSpPr>
            <a:spLocks noGrp="1"/>
          </p:cNvSpPr>
          <p:nvPr>
            <p:ph type="hdr" sz="quarter"/>
          </p:nvPr>
        </p:nvSpPr>
        <p:spPr/>
        <p:txBody>
          <a:bodyPr/>
          <a:lstStyle/>
          <a:p>
            <a:r>
              <a:rPr lang="en-GB"/>
              <a:t>Set Apart For His Glory #1:  Book of Ephesians - Overview</a:t>
            </a:r>
          </a:p>
        </p:txBody>
      </p:sp>
      <p:sp>
        <p:nvSpPr>
          <p:cNvPr id="5" name="Date Placeholder 4"/>
          <p:cNvSpPr>
            <a:spLocks noGrp="1"/>
          </p:cNvSpPr>
          <p:nvPr>
            <p:ph type="dt" idx="1"/>
          </p:nvPr>
        </p:nvSpPr>
        <p:spPr/>
        <p:txBody>
          <a:bodyPr/>
          <a:lstStyle/>
          <a:p>
            <a:fld id="{24B11132-B4B0-475D-AC38-898D7588F479}" type="datetime8">
              <a:rPr lang="en-GB" smtClean="0"/>
              <a:t>13/07/2026 22:55</a:t>
            </a:fld>
            <a:endParaRPr lang="en-GB"/>
          </a:p>
        </p:txBody>
      </p:sp>
      <p:sp>
        <p:nvSpPr>
          <p:cNvPr id="6" name="Slide Number Placeholder 5"/>
          <p:cNvSpPr>
            <a:spLocks noGrp="1"/>
          </p:cNvSpPr>
          <p:nvPr>
            <p:ph type="sldNum" sz="quarter" idx="5"/>
          </p:nvPr>
        </p:nvSpPr>
        <p:spPr/>
        <p:txBody>
          <a:bodyPr/>
          <a:lstStyle/>
          <a:p>
            <a:fld id="{81788C09-FC14-484E-AC02-0A260A317E46}" type="slidenum">
              <a:rPr lang="en-GB" smtClean="0"/>
              <a:t>2</a:t>
            </a:fld>
            <a:endParaRPr lang="en-GB"/>
          </a:p>
        </p:txBody>
      </p:sp>
    </p:spTree>
    <p:extLst>
      <p:ext uri="{BB962C8B-B14F-4D97-AF65-F5344CB8AC3E}">
        <p14:creationId xmlns:p14="http://schemas.microsoft.com/office/powerpoint/2010/main" val="268481165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FA405C-F20B-1AF8-1479-630C16128DB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783A5ED-69AB-D936-72BD-EB6FD8361A4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A221A2A-6063-1E4E-0D22-9CCABB0DCBAC}"/>
              </a:ext>
            </a:extLst>
          </p:cNvPr>
          <p:cNvSpPr>
            <a:spLocks noGrp="1"/>
          </p:cNvSpPr>
          <p:nvPr>
            <p:ph type="body" idx="1"/>
          </p:nvPr>
        </p:nvSpPr>
        <p:spPr/>
        <p:txBody>
          <a:bodyPr/>
          <a:lstStyle/>
          <a:p>
            <a:r>
              <a:rPr lang="en-GB" dirty="0"/>
              <a:t>He can forgive, and heal them</a:t>
            </a:r>
          </a:p>
          <a:p>
            <a:r>
              <a:rPr lang="en-GB" dirty="0"/>
              <a:t>Give testimony </a:t>
            </a:r>
          </a:p>
          <a:p>
            <a:r>
              <a:rPr lang="en-GB" dirty="0"/>
              <a:t>I can testify to what I have heard and seen</a:t>
            </a:r>
          </a:p>
        </p:txBody>
      </p:sp>
      <p:sp>
        <p:nvSpPr>
          <p:cNvPr id="4" name="Header Placeholder 3">
            <a:extLst>
              <a:ext uri="{FF2B5EF4-FFF2-40B4-BE49-F238E27FC236}">
                <a16:creationId xmlns:a16="http://schemas.microsoft.com/office/drawing/2014/main" id="{9AD259E8-4702-0F0D-3949-A21608EC6887}"/>
              </a:ext>
            </a:extLst>
          </p:cNvPr>
          <p:cNvSpPr>
            <a:spLocks noGrp="1"/>
          </p:cNvSpPr>
          <p:nvPr>
            <p:ph type="hdr" sz="quarter"/>
          </p:nvPr>
        </p:nvSpPr>
        <p:spPr/>
        <p:txBody>
          <a:bodyPr/>
          <a:lstStyle/>
          <a:p>
            <a:r>
              <a:rPr lang="en-GB"/>
              <a:t>Set Apart For His Glory #1:  Book of Ephesians - Overview</a:t>
            </a:r>
          </a:p>
        </p:txBody>
      </p:sp>
      <p:sp>
        <p:nvSpPr>
          <p:cNvPr id="5" name="Date Placeholder 4">
            <a:extLst>
              <a:ext uri="{FF2B5EF4-FFF2-40B4-BE49-F238E27FC236}">
                <a16:creationId xmlns:a16="http://schemas.microsoft.com/office/drawing/2014/main" id="{7A0E36B4-0F11-4AA9-A9CE-D62C0B5108D5}"/>
              </a:ext>
            </a:extLst>
          </p:cNvPr>
          <p:cNvSpPr>
            <a:spLocks noGrp="1"/>
          </p:cNvSpPr>
          <p:nvPr>
            <p:ph type="dt" idx="1"/>
          </p:nvPr>
        </p:nvSpPr>
        <p:spPr/>
        <p:txBody>
          <a:bodyPr/>
          <a:lstStyle/>
          <a:p>
            <a:fld id="{24B11132-B4B0-475D-AC38-898D7588F479}" type="datetime8">
              <a:rPr lang="en-GB" smtClean="0"/>
              <a:t>13/07/2026 22:55</a:t>
            </a:fld>
            <a:endParaRPr lang="en-GB"/>
          </a:p>
        </p:txBody>
      </p:sp>
      <p:sp>
        <p:nvSpPr>
          <p:cNvPr id="6" name="Slide Number Placeholder 5">
            <a:extLst>
              <a:ext uri="{FF2B5EF4-FFF2-40B4-BE49-F238E27FC236}">
                <a16:creationId xmlns:a16="http://schemas.microsoft.com/office/drawing/2014/main" id="{59399B00-9563-805A-EA59-AA2F551C9C6F}"/>
              </a:ext>
            </a:extLst>
          </p:cNvPr>
          <p:cNvSpPr>
            <a:spLocks noGrp="1"/>
          </p:cNvSpPr>
          <p:nvPr>
            <p:ph type="sldNum" sz="quarter" idx="5"/>
          </p:nvPr>
        </p:nvSpPr>
        <p:spPr/>
        <p:txBody>
          <a:bodyPr/>
          <a:lstStyle/>
          <a:p>
            <a:fld id="{81788C09-FC14-484E-AC02-0A260A317E46}" type="slidenum">
              <a:rPr lang="en-GB" smtClean="0"/>
              <a:t>20</a:t>
            </a:fld>
            <a:endParaRPr lang="en-GB"/>
          </a:p>
        </p:txBody>
      </p:sp>
    </p:spTree>
    <p:extLst>
      <p:ext uri="{BB962C8B-B14F-4D97-AF65-F5344CB8AC3E}">
        <p14:creationId xmlns:p14="http://schemas.microsoft.com/office/powerpoint/2010/main" val="379568778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F6FC53-D679-5F03-8D94-A96295A2A1E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0AE5273-8C84-D8B5-F502-3836DC8CF20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0A2BECF-528E-8AF8-1925-C93C7ACE4062}"/>
              </a:ext>
            </a:extLst>
          </p:cNvPr>
          <p:cNvSpPr>
            <a:spLocks noGrp="1"/>
          </p:cNvSpPr>
          <p:nvPr>
            <p:ph type="body" idx="1"/>
          </p:nvPr>
        </p:nvSpPr>
        <p:spPr/>
        <p:txBody>
          <a:bodyPr/>
          <a:lstStyle/>
          <a:p>
            <a:r>
              <a:rPr lang="en-GB" dirty="0"/>
              <a:t>John 8:31-32</a:t>
            </a:r>
            <a:r>
              <a:rPr lang="en-GB" sz="1200" b="0" i="0" kern="1200" dirty="0">
                <a:solidFill>
                  <a:schemeClr val="tx1"/>
                </a:solidFill>
                <a:effectLst/>
                <a:latin typeface="+mn-lt"/>
                <a:ea typeface="+mn-ea"/>
                <a:cs typeface="+mn-cs"/>
              </a:rPr>
              <a:t>So Jesus said to the Jews who </a:t>
            </a:r>
            <a:r>
              <a:rPr lang="en-GB" sz="1200" b="1" i="0" u="dbl" kern="1200" baseline="0" dirty="0">
                <a:solidFill>
                  <a:schemeClr val="tx1"/>
                </a:solidFill>
                <a:effectLst/>
                <a:latin typeface="+mn-lt"/>
                <a:ea typeface="+mn-ea"/>
                <a:cs typeface="+mn-cs"/>
              </a:rPr>
              <a:t>had </a:t>
            </a:r>
            <a:r>
              <a:rPr lang="en-GB" sz="1200" b="0" i="0" kern="1200" dirty="0">
                <a:solidFill>
                  <a:schemeClr val="tx1"/>
                </a:solidFill>
                <a:effectLst/>
                <a:latin typeface="+mn-lt"/>
                <a:ea typeface="+mn-ea"/>
                <a:cs typeface="+mn-cs"/>
              </a:rPr>
              <a:t>believed him, “If you abide in my word (Logos), general word as in Jesus you are truly my disciples, and you will know the truth, and the truth will set you free.”</a:t>
            </a:r>
          </a:p>
          <a:p>
            <a:r>
              <a:rPr lang="en-GB" sz="1200" b="0" i="0" kern="1200" dirty="0">
                <a:solidFill>
                  <a:schemeClr val="tx1"/>
                </a:solidFill>
                <a:effectLst/>
                <a:latin typeface="+mn-lt"/>
                <a:ea typeface="+mn-ea"/>
                <a:cs typeface="+mn-cs"/>
              </a:rPr>
              <a:t>2 Tim 3:16 All Scripture (</a:t>
            </a:r>
            <a:r>
              <a:rPr lang="en-GB" sz="1200" b="0" i="0" kern="1200" dirty="0" err="1">
                <a:solidFill>
                  <a:schemeClr val="tx1"/>
                </a:solidFill>
                <a:effectLst/>
                <a:latin typeface="+mn-lt"/>
                <a:ea typeface="+mn-ea"/>
                <a:cs typeface="+mn-cs"/>
              </a:rPr>
              <a:t>graphe</a:t>
            </a:r>
            <a:r>
              <a:rPr lang="en-GB" sz="1200" b="0" i="0" kern="1200" dirty="0">
                <a:solidFill>
                  <a:schemeClr val="tx1"/>
                </a:solidFill>
                <a:effectLst/>
                <a:latin typeface="+mn-lt"/>
                <a:ea typeface="+mn-ea"/>
                <a:cs typeface="+mn-cs"/>
              </a:rPr>
              <a:t>) is breathed out by God and profitable for teaching, for reproof, for correction, and for training in righteousness….. The word of God as in the Bible</a:t>
            </a:r>
          </a:p>
          <a:p>
            <a:r>
              <a:rPr lang="en-GB" sz="1200" b="0" i="0" kern="1200" dirty="0">
                <a:solidFill>
                  <a:schemeClr val="tx1"/>
                </a:solidFill>
                <a:effectLst/>
                <a:latin typeface="+mn-lt"/>
                <a:ea typeface="+mn-ea"/>
                <a:cs typeface="+mn-cs"/>
              </a:rPr>
              <a:t>Roman 10:17 So faith comes from hearing, and hearing through the word (Rhema) of Christ. Experiential word </a:t>
            </a:r>
          </a:p>
          <a:p>
            <a:endParaRPr lang="en-GB" dirty="0"/>
          </a:p>
          <a:p>
            <a:r>
              <a:rPr lang="en-GB" sz="1400" dirty="0"/>
              <a:t>Who we need to carry and </a:t>
            </a:r>
            <a:r>
              <a:rPr lang="en-GB" sz="1400" b="1" dirty="0"/>
              <a:t>leave</a:t>
            </a:r>
            <a:r>
              <a:rPr lang="en-GB" sz="1400" dirty="0"/>
              <a:t> at Jesus Feet</a:t>
            </a:r>
          </a:p>
          <a:p>
            <a:endParaRPr lang="en-GB" sz="1400" dirty="0"/>
          </a:p>
        </p:txBody>
      </p:sp>
      <p:sp>
        <p:nvSpPr>
          <p:cNvPr id="4" name="Header Placeholder 3">
            <a:extLst>
              <a:ext uri="{FF2B5EF4-FFF2-40B4-BE49-F238E27FC236}">
                <a16:creationId xmlns:a16="http://schemas.microsoft.com/office/drawing/2014/main" id="{7E942EA3-171F-25D7-E582-30FB45DEB03C}"/>
              </a:ext>
            </a:extLst>
          </p:cNvPr>
          <p:cNvSpPr>
            <a:spLocks noGrp="1"/>
          </p:cNvSpPr>
          <p:nvPr>
            <p:ph type="hdr" sz="quarter"/>
          </p:nvPr>
        </p:nvSpPr>
        <p:spPr/>
        <p:txBody>
          <a:bodyPr/>
          <a:lstStyle/>
          <a:p>
            <a:r>
              <a:rPr lang="en-GB"/>
              <a:t>Set Apart For His Glory #1:  Book of Ephesians - Overview</a:t>
            </a:r>
          </a:p>
        </p:txBody>
      </p:sp>
      <p:sp>
        <p:nvSpPr>
          <p:cNvPr id="5" name="Date Placeholder 4">
            <a:extLst>
              <a:ext uri="{FF2B5EF4-FFF2-40B4-BE49-F238E27FC236}">
                <a16:creationId xmlns:a16="http://schemas.microsoft.com/office/drawing/2014/main" id="{CB046B78-C3D3-31EA-42E9-2D761F26ABDC}"/>
              </a:ext>
            </a:extLst>
          </p:cNvPr>
          <p:cNvSpPr>
            <a:spLocks noGrp="1"/>
          </p:cNvSpPr>
          <p:nvPr>
            <p:ph type="dt" idx="1"/>
          </p:nvPr>
        </p:nvSpPr>
        <p:spPr/>
        <p:txBody>
          <a:bodyPr/>
          <a:lstStyle/>
          <a:p>
            <a:fld id="{24B11132-B4B0-475D-AC38-898D7588F479}" type="datetime8">
              <a:rPr lang="en-GB" smtClean="0"/>
              <a:t>13/07/2026 22:55</a:t>
            </a:fld>
            <a:endParaRPr lang="en-GB"/>
          </a:p>
        </p:txBody>
      </p:sp>
      <p:sp>
        <p:nvSpPr>
          <p:cNvPr id="6" name="Slide Number Placeholder 5">
            <a:extLst>
              <a:ext uri="{FF2B5EF4-FFF2-40B4-BE49-F238E27FC236}">
                <a16:creationId xmlns:a16="http://schemas.microsoft.com/office/drawing/2014/main" id="{6F8EE60A-3808-1E23-2CA4-C9ADA6331D7B}"/>
              </a:ext>
            </a:extLst>
          </p:cNvPr>
          <p:cNvSpPr>
            <a:spLocks noGrp="1"/>
          </p:cNvSpPr>
          <p:nvPr>
            <p:ph type="sldNum" sz="quarter" idx="5"/>
          </p:nvPr>
        </p:nvSpPr>
        <p:spPr/>
        <p:txBody>
          <a:bodyPr/>
          <a:lstStyle/>
          <a:p>
            <a:fld id="{81788C09-FC14-484E-AC02-0A260A317E46}" type="slidenum">
              <a:rPr lang="en-GB" smtClean="0"/>
              <a:t>21</a:t>
            </a:fld>
            <a:endParaRPr lang="en-GB"/>
          </a:p>
        </p:txBody>
      </p:sp>
    </p:spTree>
    <p:extLst>
      <p:ext uri="{BB962C8B-B14F-4D97-AF65-F5344CB8AC3E}">
        <p14:creationId xmlns:p14="http://schemas.microsoft.com/office/powerpoint/2010/main" val="207668843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https://www.youtube.com/watch?v=lKw6uqtGFfo</a:t>
            </a:r>
          </a:p>
          <a:p>
            <a:r>
              <a:rPr lang="en-GB" dirty="0"/>
              <a:t>I am a Transformed and a Transformer - I have left the past behind</a:t>
            </a:r>
          </a:p>
          <a:p>
            <a:r>
              <a:rPr lang="en-GB" dirty="0"/>
              <a:t>I am a Truth Teller - I am forgiven</a:t>
            </a:r>
          </a:p>
          <a:p>
            <a:r>
              <a:rPr lang="en-GB" dirty="0"/>
              <a:t>I am a Worshipper</a:t>
            </a:r>
          </a:p>
          <a:p>
            <a:r>
              <a:rPr lang="en-GB" dirty="0"/>
              <a:t>I am an Overcomer of Obstacles – I bring people to Jesus</a:t>
            </a:r>
          </a:p>
          <a:p>
            <a:r>
              <a:rPr lang="en-GB" dirty="0"/>
              <a:t>I am a walking Legend, A New Creation </a:t>
            </a:r>
          </a:p>
          <a:p>
            <a:r>
              <a:rPr lang="en-GB" dirty="0"/>
              <a:t>I am a Fisher of men</a:t>
            </a:r>
          </a:p>
          <a:p>
            <a:r>
              <a:rPr lang="en-GB" dirty="0"/>
              <a:t> </a:t>
            </a:r>
          </a:p>
          <a:p>
            <a:endParaRPr lang="en-GB" dirty="0"/>
          </a:p>
          <a:p>
            <a:endParaRPr lang="en-GB" dirty="0"/>
          </a:p>
        </p:txBody>
      </p:sp>
      <p:sp>
        <p:nvSpPr>
          <p:cNvPr id="4" name="Header Placeholder 3"/>
          <p:cNvSpPr>
            <a:spLocks noGrp="1"/>
          </p:cNvSpPr>
          <p:nvPr>
            <p:ph type="hdr" sz="quarter"/>
          </p:nvPr>
        </p:nvSpPr>
        <p:spPr/>
        <p:txBody>
          <a:bodyPr/>
          <a:lstStyle/>
          <a:p>
            <a:r>
              <a:rPr lang="en-GB"/>
              <a:t>Set Apart For His Glory #1:  Book of Ephesians - Overview</a:t>
            </a:r>
          </a:p>
        </p:txBody>
      </p:sp>
      <p:sp>
        <p:nvSpPr>
          <p:cNvPr id="5" name="Date Placeholder 4"/>
          <p:cNvSpPr>
            <a:spLocks noGrp="1"/>
          </p:cNvSpPr>
          <p:nvPr>
            <p:ph type="dt" idx="1"/>
          </p:nvPr>
        </p:nvSpPr>
        <p:spPr/>
        <p:txBody>
          <a:bodyPr/>
          <a:lstStyle/>
          <a:p>
            <a:fld id="{24B11132-B4B0-475D-AC38-898D7588F479}" type="datetime8">
              <a:rPr lang="en-GB" smtClean="0"/>
              <a:t>13/07/2026 22:55</a:t>
            </a:fld>
            <a:endParaRPr lang="en-GB"/>
          </a:p>
        </p:txBody>
      </p:sp>
      <p:sp>
        <p:nvSpPr>
          <p:cNvPr id="6" name="Slide Number Placeholder 5"/>
          <p:cNvSpPr>
            <a:spLocks noGrp="1"/>
          </p:cNvSpPr>
          <p:nvPr>
            <p:ph type="sldNum" sz="quarter" idx="5"/>
          </p:nvPr>
        </p:nvSpPr>
        <p:spPr/>
        <p:txBody>
          <a:bodyPr/>
          <a:lstStyle/>
          <a:p>
            <a:fld id="{81788C09-FC14-484E-AC02-0A260A317E46}" type="slidenum">
              <a:rPr lang="en-GB" smtClean="0"/>
              <a:t>22</a:t>
            </a:fld>
            <a:endParaRPr lang="en-GB"/>
          </a:p>
        </p:txBody>
      </p:sp>
    </p:spTree>
    <p:extLst>
      <p:ext uri="{BB962C8B-B14F-4D97-AF65-F5344CB8AC3E}">
        <p14:creationId xmlns:p14="http://schemas.microsoft.com/office/powerpoint/2010/main" val="7145109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8F51A1-07AA-1F8D-8832-E31B8C7A021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27B2B8C-2200-A90D-349C-FAFDC83A0BD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25898D7-E99D-8754-F46B-9CDD69EF0E4B}"/>
              </a:ext>
            </a:extLst>
          </p:cNvPr>
          <p:cNvSpPr>
            <a:spLocks noGrp="1"/>
          </p:cNvSpPr>
          <p:nvPr>
            <p:ph type="body" idx="1"/>
          </p:nvPr>
        </p:nvSpPr>
        <p:spPr/>
        <p:txBody>
          <a:bodyPr/>
          <a:lstStyle/>
          <a:p>
            <a:r>
              <a:rPr lang="en-GB" dirty="0"/>
              <a:t>Co text before and after</a:t>
            </a:r>
          </a:p>
          <a:p>
            <a:r>
              <a:rPr lang="en-GB" dirty="0"/>
              <a:t>Both Leprosy and paralysis linked to personal sin in the first century Jewish Mind.</a:t>
            </a:r>
          </a:p>
        </p:txBody>
      </p:sp>
      <p:sp>
        <p:nvSpPr>
          <p:cNvPr id="4" name="Header Placeholder 3">
            <a:extLst>
              <a:ext uri="{FF2B5EF4-FFF2-40B4-BE49-F238E27FC236}">
                <a16:creationId xmlns:a16="http://schemas.microsoft.com/office/drawing/2014/main" id="{115D51D0-FDCD-0093-249F-AB8513E644AF}"/>
              </a:ext>
            </a:extLst>
          </p:cNvPr>
          <p:cNvSpPr>
            <a:spLocks noGrp="1"/>
          </p:cNvSpPr>
          <p:nvPr>
            <p:ph type="hdr" sz="quarter"/>
          </p:nvPr>
        </p:nvSpPr>
        <p:spPr/>
        <p:txBody>
          <a:bodyPr/>
          <a:lstStyle/>
          <a:p>
            <a:r>
              <a:rPr lang="en-GB"/>
              <a:t>Set Apart For His Glory #1:  Book of Ephesians - Overview</a:t>
            </a:r>
          </a:p>
        </p:txBody>
      </p:sp>
      <p:sp>
        <p:nvSpPr>
          <p:cNvPr id="5" name="Date Placeholder 4">
            <a:extLst>
              <a:ext uri="{FF2B5EF4-FFF2-40B4-BE49-F238E27FC236}">
                <a16:creationId xmlns:a16="http://schemas.microsoft.com/office/drawing/2014/main" id="{E814407D-DD06-7D3C-2018-52BD4B7B7A5F}"/>
              </a:ext>
            </a:extLst>
          </p:cNvPr>
          <p:cNvSpPr>
            <a:spLocks noGrp="1"/>
          </p:cNvSpPr>
          <p:nvPr>
            <p:ph type="dt" idx="1"/>
          </p:nvPr>
        </p:nvSpPr>
        <p:spPr/>
        <p:txBody>
          <a:bodyPr/>
          <a:lstStyle/>
          <a:p>
            <a:fld id="{24B11132-B4B0-475D-AC38-898D7588F479}" type="datetime8">
              <a:rPr lang="en-GB" smtClean="0"/>
              <a:t>13/07/2026 22:55</a:t>
            </a:fld>
            <a:endParaRPr lang="en-GB"/>
          </a:p>
        </p:txBody>
      </p:sp>
      <p:sp>
        <p:nvSpPr>
          <p:cNvPr id="6" name="Slide Number Placeholder 5">
            <a:extLst>
              <a:ext uri="{FF2B5EF4-FFF2-40B4-BE49-F238E27FC236}">
                <a16:creationId xmlns:a16="http://schemas.microsoft.com/office/drawing/2014/main" id="{88E2BD3D-FE4A-7903-7EF5-B3EC8FF9671E}"/>
              </a:ext>
            </a:extLst>
          </p:cNvPr>
          <p:cNvSpPr>
            <a:spLocks noGrp="1"/>
          </p:cNvSpPr>
          <p:nvPr>
            <p:ph type="sldNum" sz="quarter" idx="5"/>
          </p:nvPr>
        </p:nvSpPr>
        <p:spPr/>
        <p:txBody>
          <a:bodyPr/>
          <a:lstStyle/>
          <a:p>
            <a:fld id="{81788C09-FC14-484E-AC02-0A260A317E46}" type="slidenum">
              <a:rPr lang="en-GB" smtClean="0"/>
              <a:t>3</a:t>
            </a:fld>
            <a:endParaRPr lang="en-GB"/>
          </a:p>
        </p:txBody>
      </p:sp>
    </p:spTree>
    <p:extLst>
      <p:ext uri="{BB962C8B-B14F-4D97-AF65-F5344CB8AC3E}">
        <p14:creationId xmlns:p14="http://schemas.microsoft.com/office/powerpoint/2010/main" val="20456084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3D1B20-7F66-B098-E103-5230142BE43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4660BC0-18F4-3FF1-5537-681C18A32C8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262E970-C825-4855-CB09-9F68DDAB96F5}"/>
              </a:ext>
            </a:extLst>
          </p:cNvPr>
          <p:cNvSpPr>
            <a:spLocks noGrp="1"/>
          </p:cNvSpPr>
          <p:nvPr>
            <p:ph type="body" idx="1"/>
          </p:nvPr>
        </p:nvSpPr>
        <p:spPr/>
        <p:txBody>
          <a:bodyPr/>
          <a:lstStyle/>
          <a:p>
            <a:r>
              <a:rPr lang="en-GB" dirty="0"/>
              <a:t>Co text before and after</a:t>
            </a:r>
          </a:p>
          <a:p>
            <a:r>
              <a:rPr lang="en-GB" dirty="0"/>
              <a:t>Authority</a:t>
            </a:r>
          </a:p>
          <a:p>
            <a:r>
              <a:rPr lang="en-GB" dirty="0"/>
              <a:t>Attitude to “Sinners”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Matt 13:58 And he did not do many mighty works there, because of their unbelief.</a:t>
            </a:r>
          </a:p>
          <a:p>
            <a:r>
              <a:rPr lang="en-GB" sz="1200" kern="1200" dirty="0">
                <a:solidFill>
                  <a:schemeClr val="tx1"/>
                </a:solidFill>
                <a:effectLst/>
                <a:latin typeface="+mn-lt"/>
                <a:ea typeface="+mn-ea"/>
                <a:cs typeface="+mn-cs"/>
              </a:rPr>
              <a:t>Mark 6:6 And he marvelled because of their unbelief.</a:t>
            </a:r>
          </a:p>
          <a:p>
            <a:r>
              <a:rPr lang="en-GB" sz="1200" kern="1200" dirty="0">
                <a:solidFill>
                  <a:schemeClr val="tx1"/>
                </a:solidFill>
                <a:effectLst/>
                <a:latin typeface="+mn-lt"/>
                <a:ea typeface="+mn-ea"/>
                <a:cs typeface="+mn-cs"/>
              </a:rPr>
              <a:t>Leper healed but disobeyed didn’t do. My Sheep hear my voice and follow John 10</a:t>
            </a:r>
            <a:endParaRPr lang="en-GB" dirty="0"/>
          </a:p>
        </p:txBody>
      </p:sp>
      <p:sp>
        <p:nvSpPr>
          <p:cNvPr id="4" name="Header Placeholder 3">
            <a:extLst>
              <a:ext uri="{FF2B5EF4-FFF2-40B4-BE49-F238E27FC236}">
                <a16:creationId xmlns:a16="http://schemas.microsoft.com/office/drawing/2014/main" id="{F439C97C-DE25-6B49-FAC1-AAE4D3B1D656}"/>
              </a:ext>
            </a:extLst>
          </p:cNvPr>
          <p:cNvSpPr>
            <a:spLocks noGrp="1"/>
          </p:cNvSpPr>
          <p:nvPr>
            <p:ph type="hdr" sz="quarter"/>
          </p:nvPr>
        </p:nvSpPr>
        <p:spPr/>
        <p:txBody>
          <a:bodyPr/>
          <a:lstStyle/>
          <a:p>
            <a:r>
              <a:rPr lang="en-GB"/>
              <a:t>Set Apart For His Glory #1:  Book of Ephesians - Overview</a:t>
            </a:r>
          </a:p>
        </p:txBody>
      </p:sp>
      <p:sp>
        <p:nvSpPr>
          <p:cNvPr id="5" name="Date Placeholder 4">
            <a:extLst>
              <a:ext uri="{FF2B5EF4-FFF2-40B4-BE49-F238E27FC236}">
                <a16:creationId xmlns:a16="http://schemas.microsoft.com/office/drawing/2014/main" id="{4272972E-A9FF-1DD0-780E-C46390311058}"/>
              </a:ext>
            </a:extLst>
          </p:cNvPr>
          <p:cNvSpPr>
            <a:spLocks noGrp="1"/>
          </p:cNvSpPr>
          <p:nvPr>
            <p:ph type="dt" idx="1"/>
          </p:nvPr>
        </p:nvSpPr>
        <p:spPr/>
        <p:txBody>
          <a:bodyPr/>
          <a:lstStyle/>
          <a:p>
            <a:fld id="{24B11132-B4B0-475D-AC38-898D7588F479}" type="datetime8">
              <a:rPr lang="en-GB" smtClean="0"/>
              <a:t>13/07/2026 22:55</a:t>
            </a:fld>
            <a:endParaRPr lang="en-GB"/>
          </a:p>
        </p:txBody>
      </p:sp>
      <p:sp>
        <p:nvSpPr>
          <p:cNvPr id="6" name="Slide Number Placeholder 5">
            <a:extLst>
              <a:ext uri="{FF2B5EF4-FFF2-40B4-BE49-F238E27FC236}">
                <a16:creationId xmlns:a16="http://schemas.microsoft.com/office/drawing/2014/main" id="{1C6BFE18-9911-7086-5079-42478F90721B}"/>
              </a:ext>
            </a:extLst>
          </p:cNvPr>
          <p:cNvSpPr>
            <a:spLocks noGrp="1"/>
          </p:cNvSpPr>
          <p:nvPr>
            <p:ph type="sldNum" sz="quarter" idx="5"/>
          </p:nvPr>
        </p:nvSpPr>
        <p:spPr/>
        <p:txBody>
          <a:bodyPr/>
          <a:lstStyle/>
          <a:p>
            <a:fld id="{81788C09-FC14-484E-AC02-0A260A317E46}" type="slidenum">
              <a:rPr lang="en-GB" smtClean="0"/>
              <a:t>4</a:t>
            </a:fld>
            <a:endParaRPr lang="en-GB"/>
          </a:p>
        </p:txBody>
      </p:sp>
    </p:spTree>
    <p:extLst>
      <p:ext uri="{BB962C8B-B14F-4D97-AF65-F5344CB8AC3E}">
        <p14:creationId xmlns:p14="http://schemas.microsoft.com/office/powerpoint/2010/main" val="32271472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ACE08D-EC94-5E74-1EF6-86BAABDB31F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EA688B2-98D3-5D22-83C6-9E9C95F872D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1ACF61E-5F41-E351-9070-27D64B0AC332}"/>
              </a:ext>
            </a:extLst>
          </p:cNvPr>
          <p:cNvSpPr>
            <a:spLocks noGrp="1"/>
          </p:cNvSpPr>
          <p:nvPr>
            <p:ph type="body" idx="1"/>
          </p:nvPr>
        </p:nvSpPr>
        <p:spPr/>
        <p:txBody>
          <a:bodyPr/>
          <a:lstStyle/>
          <a:p>
            <a:r>
              <a:rPr lang="en-GB" dirty="0"/>
              <a:t>Co text before and after</a:t>
            </a:r>
          </a:p>
          <a:p>
            <a:r>
              <a:rPr lang="en-GB" dirty="0"/>
              <a:t>Depart again</a:t>
            </a:r>
          </a:p>
          <a:p>
            <a:r>
              <a:rPr lang="en-GB" dirty="0"/>
              <a:t>Sinful</a:t>
            </a:r>
          </a:p>
          <a:p>
            <a:r>
              <a:rPr lang="en-GB" dirty="0"/>
              <a:t>New wine new wine skins</a:t>
            </a:r>
          </a:p>
          <a:p>
            <a:endParaRPr lang="en-GB" dirty="0"/>
          </a:p>
        </p:txBody>
      </p:sp>
      <p:sp>
        <p:nvSpPr>
          <p:cNvPr id="4" name="Header Placeholder 3">
            <a:extLst>
              <a:ext uri="{FF2B5EF4-FFF2-40B4-BE49-F238E27FC236}">
                <a16:creationId xmlns:a16="http://schemas.microsoft.com/office/drawing/2014/main" id="{9E590AC4-F61C-2B0F-7535-2C5F8E762B61}"/>
              </a:ext>
            </a:extLst>
          </p:cNvPr>
          <p:cNvSpPr>
            <a:spLocks noGrp="1"/>
          </p:cNvSpPr>
          <p:nvPr>
            <p:ph type="hdr" sz="quarter"/>
          </p:nvPr>
        </p:nvSpPr>
        <p:spPr/>
        <p:txBody>
          <a:bodyPr/>
          <a:lstStyle/>
          <a:p>
            <a:r>
              <a:rPr lang="en-GB"/>
              <a:t>Set Apart For His Glory #1:  Book of Ephesians - Overview</a:t>
            </a:r>
          </a:p>
        </p:txBody>
      </p:sp>
      <p:sp>
        <p:nvSpPr>
          <p:cNvPr id="5" name="Date Placeholder 4">
            <a:extLst>
              <a:ext uri="{FF2B5EF4-FFF2-40B4-BE49-F238E27FC236}">
                <a16:creationId xmlns:a16="http://schemas.microsoft.com/office/drawing/2014/main" id="{38818799-3FBF-F77D-21CD-14088A55D6AB}"/>
              </a:ext>
            </a:extLst>
          </p:cNvPr>
          <p:cNvSpPr>
            <a:spLocks noGrp="1"/>
          </p:cNvSpPr>
          <p:nvPr>
            <p:ph type="dt" idx="1"/>
          </p:nvPr>
        </p:nvSpPr>
        <p:spPr/>
        <p:txBody>
          <a:bodyPr/>
          <a:lstStyle/>
          <a:p>
            <a:fld id="{24B11132-B4B0-475D-AC38-898D7588F479}" type="datetime8">
              <a:rPr lang="en-GB" smtClean="0"/>
              <a:t>13/07/2026 22:55</a:t>
            </a:fld>
            <a:endParaRPr lang="en-GB"/>
          </a:p>
        </p:txBody>
      </p:sp>
      <p:sp>
        <p:nvSpPr>
          <p:cNvPr id="6" name="Slide Number Placeholder 5">
            <a:extLst>
              <a:ext uri="{FF2B5EF4-FFF2-40B4-BE49-F238E27FC236}">
                <a16:creationId xmlns:a16="http://schemas.microsoft.com/office/drawing/2014/main" id="{E65A4AB3-9431-25E5-78B9-7B9415D81812}"/>
              </a:ext>
            </a:extLst>
          </p:cNvPr>
          <p:cNvSpPr>
            <a:spLocks noGrp="1"/>
          </p:cNvSpPr>
          <p:nvPr>
            <p:ph type="sldNum" sz="quarter" idx="5"/>
          </p:nvPr>
        </p:nvSpPr>
        <p:spPr/>
        <p:txBody>
          <a:bodyPr/>
          <a:lstStyle/>
          <a:p>
            <a:fld id="{81788C09-FC14-484E-AC02-0A260A317E46}" type="slidenum">
              <a:rPr lang="en-GB" smtClean="0"/>
              <a:t>5</a:t>
            </a:fld>
            <a:endParaRPr lang="en-GB"/>
          </a:p>
        </p:txBody>
      </p:sp>
    </p:spTree>
    <p:extLst>
      <p:ext uri="{BB962C8B-B14F-4D97-AF65-F5344CB8AC3E}">
        <p14:creationId xmlns:p14="http://schemas.microsoft.com/office/powerpoint/2010/main" val="13693348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endParaRPr lang="en-GB" dirty="0"/>
          </a:p>
        </p:txBody>
      </p:sp>
      <p:sp>
        <p:nvSpPr>
          <p:cNvPr id="4" name="Header Placeholder 3"/>
          <p:cNvSpPr>
            <a:spLocks noGrp="1"/>
          </p:cNvSpPr>
          <p:nvPr>
            <p:ph type="hdr" sz="quarter"/>
          </p:nvPr>
        </p:nvSpPr>
        <p:spPr/>
        <p:txBody>
          <a:bodyPr/>
          <a:lstStyle/>
          <a:p>
            <a:r>
              <a:rPr lang="en-GB"/>
              <a:t>Set Apart For His Glory #1:  Book of Ephesians - Overview</a:t>
            </a:r>
          </a:p>
        </p:txBody>
      </p:sp>
      <p:sp>
        <p:nvSpPr>
          <p:cNvPr id="5" name="Date Placeholder 4"/>
          <p:cNvSpPr>
            <a:spLocks noGrp="1"/>
          </p:cNvSpPr>
          <p:nvPr>
            <p:ph type="dt" idx="1"/>
          </p:nvPr>
        </p:nvSpPr>
        <p:spPr/>
        <p:txBody>
          <a:bodyPr/>
          <a:lstStyle/>
          <a:p>
            <a:fld id="{24B11132-B4B0-475D-AC38-898D7588F479}" type="datetime8">
              <a:rPr lang="en-GB" smtClean="0"/>
              <a:t>13/07/2026 22:55</a:t>
            </a:fld>
            <a:endParaRPr lang="en-GB"/>
          </a:p>
        </p:txBody>
      </p:sp>
      <p:sp>
        <p:nvSpPr>
          <p:cNvPr id="6" name="Slide Number Placeholder 5"/>
          <p:cNvSpPr>
            <a:spLocks noGrp="1"/>
          </p:cNvSpPr>
          <p:nvPr>
            <p:ph type="sldNum" sz="quarter" idx="5"/>
          </p:nvPr>
        </p:nvSpPr>
        <p:spPr/>
        <p:txBody>
          <a:bodyPr/>
          <a:lstStyle/>
          <a:p>
            <a:fld id="{81788C09-FC14-484E-AC02-0A260A317E46}" type="slidenum">
              <a:rPr lang="en-GB" smtClean="0"/>
              <a:t>6</a:t>
            </a:fld>
            <a:endParaRPr lang="en-GB"/>
          </a:p>
        </p:txBody>
      </p:sp>
    </p:spTree>
    <p:extLst>
      <p:ext uri="{BB962C8B-B14F-4D97-AF65-F5344CB8AC3E}">
        <p14:creationId xmlns:p14="http://schemas.microsoft.com/office/powerpoint/2010/main" val="36454616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GB" sz="1400" b="1" i="1" dirty="0"/>
              <a:t>One of those Days</a:t>
            </a:r>
          </a:p>
          <a:p>
            <a:pPr marL="0" indent="0">
              <a:buFont typeface="Arial" panose="020B0604020202020204" pitchFamily="34" charset="0"/>
              <a:buNone/>
            </a:pPr>
            <a:endParaRPr lang="en-GB" sz="1400" b="1" i="1" dirty="0"/>
          </a:p>
          <a:p>
            <a:pPr marL="0" indent="0">
              <a:buFont typeface="Arial" panose="020B0604020202020204" pitchFamily="34" charset="0"/>
              <a:buNone/>
            </a:pPr>
            <a:r>
              <a:rPr lang="en-GB" sz="1400" b="1" i="1" dirty="0"/>
              <a:t>Pharisees …from Judea, Galilee and Jerusalem-  An investigation Committee</a:t>
            </a:r>
          </a:p>
          <a:p>
            <a:pPr marL="0" indent="0">
              <a:buFont typeface="Arial" panose="020B0604020202020204" pitchFamily="34" charset="0"/>
              <a:buNone/>
            </a:pPr>
            <a:endParaRPr lang="en-GB" sz="1400" b="1" i="1" dirty="0"/>
          </a:p>
          <a:p>
            <a:pPr marL="0" indent="0">
              <a:buFont typeface="Arial" panose="020B0604020202020204" pitchFamily="34" charset="0"/>
              <a:buNone/>
            </a:pPr>
            <a:r>
              <a:rPr lang="en-GB" sz="1400" b="1" i="1" dirty="0"/>
              <a:t>With Him to Heal Sometimes not  </a:t>
            </a:r>
            <a:r>
              <a:rPr lang="en-GB" sz="1400" b="1" i="1" dirty="0" err="1"/>
              <a:t>eg</a:t>
            </a:r>
            <a:r>
              <a:rPr lang="en-GB" sz="1400" b="1" i="1" dirty="0"/>
              <a:t> Mark 6:5-6</a:t>
            </a:r>
          </a:p>
          <a:p>
            <a:pPr marL="0" indent="0">
              <a:buFont typeface="Arial" panose="020B0604020202020204" pitchFamily="34" charset="0"/>
              <a:buNone/>
            </a:pPr>
            <a:r>
              <a:rPr lang="en-GB" sz="1200" b="0" i="0" kern="1200" dirty="0">
                <a:solidFill>
                  <a:schemeClr val="tx1"/>
                </a:solidFill>
                <a:effectLst/>
                <a:latin typeface="+mn-lt"/>
                <a:ea typeface="+mn-ea"/>
                <a:cs typeface="+mn-cs"/>
              </a:rPr>
              <a:t>And he could do no mighty work there, except that he laid his hands on a few sick people and healed them. And he marvelled because of their unbelief. Cf Centurion Faith Matt 8</a:t>
            </a:r>
            <a:endParaRPr lang="en-GB" sz="1400" b="1" i="1" dirty="0"/>
          </a:p>
        </p:txBody>
      </p:sp>
      <p:sp>
        <p:nvSpPr>
          <p:cNvPr id="4" name="Header Placeholder 3"/>
          <p:cNvSpPr>
            <a:spLocks noGrp="1"/>
          </p:cNvSpPr>
          <p:nvPr>
            <p:ph type="hdr" sz="quarter"/>
          </p:nvPr>
        </p:nvSpPr>
        <p:spPr/>
        <p:txBody>
          <a:bodyPr/>
          <a:lstStyle/>
          <a:p>
            <a:r>
              <a:rPr lang="en-GB"/>
              <a:t>Set Apart For His Glory #1:  Book of Ephesians - Overview</a:t>
            </a:r>
          </a:p>
        </p:txBody>
      </p:sp>
      <p:sp>
        <p:nvSpPr>
          <p:cNvPr id="5" name="Date Placeholder 4"/>
          <p:cNvSpPr>
            <a:spLocks noGrp="1"/>
          </p:cNvSpPr>
          <p:nvPr>
            <p:ph type="dt" idx="1"/>
          </p:nvPr>
        </p:nvSpPr>
        <p:spPr/>
        <p:txBody>
          <a:bodyPr/>
          <a:lstStyle/>
          <a:p>
            <a:fld id="{24B11132-B4B0-475D-AC38-898D7588F479}" type="datetime8">
              <a:rPr lang="en-GB" smtClean="0"/>
              <a:t>13/07/2026 22:55</a:t>
            </a:fld>
            <a:endParaRPr lang="en-GB"/>
          </a:p>
        </p:txBody>
      </p:sp>
      <p:sp>
        <p:nvSpPr>
          <p:cNvPr id="6" name="Slide Number Placeholder 5"/>
          <p:cNvSpPr>
            <a:spLocks noGrp="1"/>
          </p:cNvSpPr>
          <p:nvPr>
            <p:ph type="sldNum" sz="quarter" idx="5"/>
          </p:nvPr>
        </p:nvSpPr>
        <p:spPr/>
        <p:txBody>
          <a:bodyPr/>
          <a:lstStyle/>
          <a:p>
            <a:fld id="{81788C09-FC14-484E-AC02-0A260A317E46}" type="slidenum">
              <a:rPr lang="en-GB" smtClean="0"/>
              <a:t>7</a:t>
            </a:fld>
            <a:endParaRPr lang="en-GB"/>
          </a:p>
        </p:txBody>
      </p:sp>
    </p:spTree>
    <p:extLst>
      <p:ext uri="{BB962C8B-B14F-4D97-AF65-F5344CB8AC3E}">
        <p14:creationId xmlns:p14="http://schemas.microsoft.com/office/powerpoint/2010/main" val="316508844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C160B1-E67D-42A5-90B6-1F446F1B170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96646E3-3565-0ADA-870D-778BDEFF7E1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02AB3F3-F27F-8096-B10D-C280DE74037D}"/>
              </a:ext>
            </a:extLst>
          </p:cNvPr>
          <p:cNvSpPr>
            <a:spLocks noGrp="1"/>
          </p:cNvSpPr>
          <p:nvPr>
            <p:ph type="body" idx="1"/>
          </p:nvPr>
        </p:nvSpPr>
        <p:spPr/>
        <p:txBody>
          <a:bodyPr/>
          <a:lstStyle/>
          <a:p>
            <a:pPr marL="0" indent="0">
              <a:buFont typeface="Arial" panose="020B0604020202020204" pitchFamily="34" charset="0"/>
              <a:buNone/>
            </a:pPr>
            <a:r>
              <a:rPr lang="en-GB" sz="1400" b="1" i="1" dirty="0"/>
              <a:t>Some men Friends?</a:t>
            </a:r>
          </a:p>
          <a:p>
            <a:pPr marL="0" indent="0">
              <a:buFont typeface="Arial" panose="020B0604020202020204" pitchFamily="34" charset="0"/>
              <a:buNone/>
            </a:pPr>
            <a:endParaRPr lang="en-GB" sz="1400" b="1" i="1" dirty="0"/>
          </a:p>
          <a:p>
            <a:pPr marL="0" indent="0">
              <a:buFont typeface="Arial" panose="020B0604020202020204" pitchFamily="34" charset="0"/>
              <a:buNone/>
            </a:pPr>
            <a:r>
              <a:rPr lang="en-GB" sz="1400" b="1" i="1" dirty="0"/>
              <a:t>What did Jesus want them to Know?</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400" b="1" i="1" dirty="0"/>
              <a:t>What did Jesus want them to Do?</a:t>
            </a:r>
          </a:p>
          <a:p>
            <a:pPr marL="0" indent="0">
              <a:buFont typeface="Arial" panose="020B0604020202020204" pitchFamily="34" charset="0"/>
              <a:buNone/>
            </a:pPr>
            <a:endParaRPr lang="en-GB" sz="1400" b="1" i="1" dirty="0"/>
          </a:p>
          <a:p>
            <a:pPr marL="0" indent="0">
              <a:buFont typeface="Arial" panose="020B0604020202020204" pitchFamily="34" charset="0"/>
              <a:buNone/>
            </a:pPr>
            <a:r>
              <a:rPr lang="en-GB" sz="1400" b="1" i="1" dirty="0"/>
              <a:t>Tiles – Probably not Tiles Greek “Clay”</a:t>
            </a:r>
          </a:p>
        </p:txBody>
      </p:sp>
      <p:sp>
        <p:nvSpPr>
          <p:cNvPr id="4" name="Header Placeholder 3">
            <a:extLst>
              <a:ext uri="{FF2B5EF4-FFF2-40B4-BE49-F238E27FC236}">
                <a16:creationId xmlns:a16="http://schemas.microsoft.com/office/drawing/2014/main" id="{5447333C-790B-90BC-D7E3-66867F558691}"/>
              </a:ext>
            </a:extLst>
          </p:cNvPr>
          <p:cNvSpPr>
            <a:spLocks noGrp="1"/>
          </p:cNvSpPr>
          <p:nvPr>
            <p:ph type="hdr" sz="quarter"/>
          </p:nvPr>
        </p:nvSpPr>
        <p:spPr/>
        <p:txBody>
          <a:bodyPr/>
          <a:lstStyle/>
          <a:p>
            <a:r>
              <a:rPr lang="en-GB"/>
              <a:t>Set Apart For His Glory #1:  Book of Ephesians - Overview</a:t>
            </a:r>
          </a:p>
        </p:txBody>
      </p:sp>
      <p:sp>
        <p:nvSpPr>
          <p:cNvPr id="5" name="Date Placeholder 4">
            <a:extLst>
              <a:ext uri="{FF2B5EF4-FFF2-40B4-BE49-F238E27FC236}">
                <a16:creationId xmlns:a16="http://schemas.microsoft.com/office/drawing/2014/main" id="{3F28685F-FFDF-14BA-1CC2-66A00C208D56}"/>
              </a:ext>
            </a:extLst>
          </p:cNvPr>
          <p:cNvSpPr>
            <a:spLocks noGrp="1"/>
          </p:cNvSpPr>
          <p:nvPr>
            <p:ph type="dt" idx="1"/>
          </p:nvPr>
        </p:nvSpPr>
        <p:spPr/>
        <p:txBody>
          <a:bodyPr/>
          <a:lstStyle/>
          <a:p>
            <a:fld id="{24B11132-B4B0-475D-AC38-898D7588F479}" type="datetime8">
              <a:rPr lang="en-GB" smtClean="0"/>
              <a:t>13/07/2026 22:55</a:t>
            </a:fld>
            <a:endParaRPr lang="en-GB"/>
          </a:p>
        </p:txBody>
      </p:sp>
      <p:sp>
        <p:nvSpPr>
          <p:cNvPr id="6" name="Slide Number Placeholder 5">
            <a:extLst>
              <a:ext uri="{FF2B5EF4-FFF2-40B4-BE49-F238E27FC236}">
                <a16:creationId xmlns:a16="http://schemas.microsoft.com/office/drawing/2014/main" id="{F0C08BD7-9F46-4D60-F701-C9589EEE6C09}"/>
              </a:ext>
            </a:extLst>
          </p:cNvPr>
          <p:cNvSpPr>
            <a:spLocks noGrp="1"/>
          </p:cNvSpPr>
          <p:nvPr>
            <p:ph type="sldNum" sz="quarter" idx="5"/>
          </p:nvPr>
        </p:nvSpPr>
        <p:spPr/>
        <p:txBody>
          <a:bodyPr/>
          <a:lstStyle/>
          <a:p>
            <a:fld id="{81788C09-FC14-484E-AC02-0A260A317E46}" type="slidenum">
              <a:rPr lang="en-GB" smtClean="0"/>
              <a:t>8</a:t>
            </a:fld>
            <a:endParaRPr lang="en-GB"/>
          </a:p>
        </p:txBody>
      </p:sp>
    </p:spTree>
    <p:extLst>
      <p:ext uri="{BB962C8B-B14F-4D97-AF65-F5344CB8AC3E}">
        <p14:creationId xmlns:p14="http://schemas.microsoft.com/office/powerpoint/2010/main" val="341986617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2FC1DB-95F1-23EF-D416-DC81A9CDAA1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39544B5-7C4E-EA75-B67C-F645328D26A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C077952-E24C-6914-0D0D-B367460BAFD8}"/>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400" b="1" i="1" dirty="0"/>
              <a:t>Faith - Hebrews Faith the Substance of things hoped for Heb11:1</a:t>
            </a:r>
          </a:p>
          <a:p>
            <a:pPr marL="0" indent="0">
              <a:buFont typeface="Arial" panose="020B0604020202020204" pitchFamily="34" charset="0"/>
              <a:buNone/>
            </a:pPr>
            <a:r>
              <a:rPr lang="en-GB" sz="1400" b="1" i="1" dirty="0"/>
              <a:t>Man</a:t>
            </a:r>
          </a:p>
          <a:p>
            <a:pPr marL="0" indent="0">
              <a:buFont typeface="Arial" panose="020B0604020202020204" pitchFamily="34" charset="0"/>
              <a:buNone/>
            </a:pPr>
            <a:r>
              <a:rPr lang="en-GB" sz="1400" b="1" i="1" dirty="0"/>
              <a:t>What did Jesus want them to Know?</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400" b="1" i="1" dirty="0"/>
              <a:t>What did Jesus want them to Do?</a:t>
            </a:r>
          </a:p>
          <a:p>
            <a:pPr marL="0" indent="0">
              <a:buFont typeface="Arial" panose="020B0604020202020204" pitchFamily="34" charset="0"/>
              <a:buNone/>
            </a:pPr>
            <a:endParaRPr lang="en-GB" sz="1400" b="1" i="1" dirty="0"/>
          </a:p>
        </p:txBody>
      </p:sp>
      <p:sp>
        <p:nvSpPr>
          <p:cNvPr id="4" name="Header Placeholder 3">
            <a:extLst>
              <a:ext uri="{FF2B5EF4-FFF2-40B4-BE49-F238E27FC236}">
                <a16:creationId xmlns:a16="http://schemas.microsoft.com/office/drawing/2014/main" id="{B4C6F84E-68BA-3D52-9D5F-BF9851E8B095}"/>
              </a:ext>
            </a:extLst>
          </p:cNvPr>
          <p:cNvSpPr>
            <a:spLocks noGrp="1"/>
          </p:cNvSpPr>
          <p:nvPr>
            <p:ph type="hdr" sz="quarter"/>
          </p:nvPr>
        </p:nvSpPr>
        <p:spPr/>
        <p:txBody>
          <a:bodyPr/>
          <a:lstStyle/>
          <a:p>
            <a:r>
              <a:rPr lang="en-GB"/>
              <a:t>Set Apart For His Glory #1:  Book of Ephesians - Overview</a:t>
            </a:r>
          </a:p>
        </p:txBody>
      </p:sp>
      <p:sp>
        <p:nvSpPr>
          <p:cNvPr id="5" name="Date Placeholder 4">
            <a:extLst>
              <a:ext uri="{FF2B5EF4-FFF2-40B4-BE49-F238E27FC236}">
                <a16:creationId xmlns:a16="http://schemas.microsoft.com/office/drawing/2014/main" id="{C80F6B82-8906-063F-1995-487E31D230C8}"/>
              </a:ext>
            </a:extLst>
          </p:cNvPr>
          <p:cNvSpPr>
            <a:spLocks noGrp="1"/>
          </p:cNvSpPr>
          <p:nvPr>
            <p:ph type="dt" idx="1"/>
          </p:nvPr>
        </p:nvSpPr>
        <p:spPr/>
        <p:txBody>
          <a:bodyPr/>
          <a:lstStyle/>
          <a:p>
            <a:fld id="{24B11132-B4B0-475D-AC38-898D7588F479}" type="datetime8">
              <a:rPr lang="en-GB" smtClean="0"/>
              <a:t>13/07/2026 22:55</a:t>
            </a:fld>
            <a:endParaRPr lang="en-GB"/>
          </a:p>
        </p:txBody>
      </p:sp>
      <p:sp>
        <p:nvSpPr>
          <p:cNvPr id="6" name="Slide Number Placeholder 5">
            <a:extLst>
              <a:ext uri="{FF2B5EF4-FFF2-40B4-BE49-F238E27FC236}">
                <a16:creationId xmlns:a16="http://schemas.microsoft.com/office/drawing/2014/main" id="{943C34E3-BE12-A191-3361-F234903B3904}"/>
              </a:ext>
            </a:extLst>
          </p:cNvPr>
          <p:cNvSpPr>
            <a:spLocks noGrp="1"/>
          </p:cNvSpPr>
          <p:nvPr>
            <p:ph type="sldNum" sz="quarter" idx="5"/>
          </p:nvPr>
        </p:nvSpPr>
        <p:spPr/>
        <p:txBody>
          <a:bodyPr/>
          <a:lstStyle/>
          <a:p>
            <a:fld id="{81788C09-FC14-484E-AC02-0A260A317E46}" type="slidenum">
              <a:rPr lang="en-GB" smtClean="0"/>
              <a:t>9</a:t>
            </a:fld>
            <a:endParaRPr lang="en-GB"/>
          </a:p>
        </p:txBody>
      </p:sp>
    </p:spTree>
    <p:extLst>
      <p:ext uri="{BB962C8B-B14F-4D97-AF65-F5344CB8AC3E}">
        <p14:creationId xmlns:p14="http://schemas.microsoft.com/office/powerpoint/2010/main" val="28408741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270F7C-EBE0-0888-C4C5-1D9551BAC723}"/>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54E3799E-68C9-C40D-DB79-5B861207086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7021C6A3-DE0E-C4C7-BBF5-4D3BFCEC1CAE}"/>
              </a:ext>
            </a:extLst>
          </p:cNvPr>
          <p:cNvSpPr>
            <a:spLocks noGrp="1"/>
          </p:cNvSpPr>
          <p:nvPr>
            <p:ph type="dt" sz="half" idx="10"/>
          </p:nvPr>
        </p:nvSpPr>
        <p:spPr/>
        <p:txBody>
          <a:bodyPr/>
          <a:lstStyle/>
          <a:p>
            <a:fld id="{D544BB63-5E77-4E03-8295-12DF1DE8A6EE}" type="datetime8">
              <a:rPr lang="en-GB" smtClean="0"/>
              <a:t>13/07/2026 22:55</a:t>
            </a:fld>
            <a:endParaRPr lang="en-GB"/>
          </a:p>
        </p:txBody>
      </p:sp>
      <p:sp>
        <p:nvSpPr>
          <p:cNvPr id="5" name="Footer Placeholder 4">
            <a:extLst>
              <a:ext uri="{FF2B5EF4-FFF2-40B4-BE49-F238E27FC236}">
                <a16:creationId xmlns:a16="http://schemas.microsoft.com/office/drawing/2014/main" id="{B8562469-AE64-2EEB-580E-CF98EFE63853}"/>
              </a:ext>
            </a:extLst>
          </p:cNvPr>
          <p:cNvSpPr>
            <a:spLocks noGrp="1"/>
          </p:cNvSpPr>
          <p:nvPr>
            <p:ph type="ftr" sz="quarter" idx="11"/>
          </p:nvPr>
        </p:nvSpPr>
        <p:spPr/>
        <p:txBody>
          <a:bodyPr/>
          <a:lstStyle/>
          <a:p>
            <a:r>
              <a:rPr lang="en-GB"/>
              <a:t>Set Apart For His Glory #1:  Book of Ephesians - Overview</a:t>
            </a:r>
          </a:p>
        </p:txBody>
      </p:sp>
      <p:sp>
        <p:nvSpPr>
          <p:cNvPr id="6" name="Slide Number Placeholder 5">
            <a:extLst>
              <a:ext uri="{FF2B5EF4-FFF2-40B4-BE49-F238E27FC236}">
                <a16:creationId xmlns:a16="http://schemas.microsoft.com/office/drawing/2014/main" id="{2437B973-6210-E475-4C30-C79D5B0D6E49}"/>
              </a:ext>
            </a:extLst>
          </p:cNvPr>
          <p:cNvSpPr>
            <a:spLocks noGrp="1"/>
          </p:cNvSpPr>
          <p:nvPr>
            <p:ph type="sldNum" sz="quarter" idx="12"/>
          </p:nvPr>
        </p:nvSpPr>
        <p:spPr/>
        <p:txBody>
          <a:bodyPr/>
          <a:lstStyle/>
          <a:p>
            <a:fld id="{EC6B16EA-D25A-4291-87D3-2F0CA146973B}" type="slidenum">
              <a:rPr lang="en-GB" smtClean="0"/>
              <a:t>‹#›</a:t>
            </a:fld>
            <a:endParaRPr lang="en-GB"/>
          </a:p>
        </p:txBody>
      </p:sp>
    </p:spTree>
    <p:extLst>
      <p:ext uri="{BB962C8B-B14F-4D97-AF65-F5344CB8AC3E}">
        <p14:creationId xmlns:p14="http://schemas.microsoft.com/office/powerpoint/2010/main" val="36607196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82F13D-32E6-2636-E665-182195BC637B}"/>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A2FF02B1-30C1-26BF-C331-5D71044F2C88}"/>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359FCCE9-E874-76F7-44B7-EB12F07FE3FA}"/>
              </a:ext>
            </a:extLst>
          </p:cNvPr>
          <p:cNvSpPr>
            <a:spLocks noGrp="1"/>
          </p:cNvSpPr>
          <p:nvPr>
            <p:ph type="dt" sz="half" idx="10"/>
          </p:nvPr>
        </p:nvSpPr>
        <p:spPr/>
        <p:txBody>
          <a:bodyPr/>
          <a:lstStyle/>
          <a:p>
            <a:fld id="{B4523193-839C-443B-9DDF-0EE60CFB733A}" type="datetime8">
              <a:rPr lang="en-GB" smtClean="0"/>
              <a:t>13/07/2026 22:55</a:t>
            </a:fld>
            <a:endParaRPr lang="en-GB"/>
          </a:p>
        </p:txBody>
      </p:sp>
      <p:sp>
        <p:nvSpPr>
          <p:cNvPr id="5" name="Footer Placeholder 4">
            <a:extLst>
              <a:ext uri="{FF2B5EF4-FFF2-40B4-BE49-F238E27FC236}">
                <a16:creationId xmlns:a16="http://schemas.microsoft.com/office/drawing/2014/main" id="{A7182774-D4AD-FF4F-CEA3-0B90AE8DCACD}"/>
              </a:ext>
            </a:extLst>
          </p:cNvPr>
          <p:cNvSpPr>
            <a:spLocks noGrp="1"/>
          </p:cNvSpPr>
          <p:nvPr>
            <p:ph type="ftr" sz="quarter" idx="11"/>
          </p:nvPr>
        </p:nvSpPr>
        <p:spPr/>
        <p:txBody>
          <a:bodyPr/>
          <a:lstStyle/>
          <a:p>
            <a:r>
              <a:rPr lang="en-GB"/>
              <a:t>Set Apart For His Glory #1:  Book of Ephesians - Overview</a:t>
            </a:r>
          </a:p>
        </p:txBody>
      </p:sp>
      <p:sp>
        <p:nvSpPr>
          <p:cNvPr id="6" name="Slide Number Placeholder 5">
            <a:extLst>
              <a:ext uri="{FF2B5EF4-FFF2-40B4-BE49-F238E27FC236}">
                <a16:creationId xmlns:a16="http://schemas.microsoft.com/office/drawing/2014/main" id="{7FDBB975-334E-59E8-AD5B-5B14EAB18118}"/>
              </a:ext>
            </a:extLst>
          </p:cNvPr>
          <p:cNvSpPr>
            <a:spLocks noGrp="1"/>
          </p:cNvSpPr>
          <p:nvPr>
            <p:ph type="sldNum" sz="quarter" idx="12"/>
          </p:nvPr>
        </p:nvSpPr>
        <p:spPr/>
        <p:txBody>
          <a:bodyPr/>
          <a:lstStyle/>
          <a:p>
            <a:fld id="{EC6B16EA-D25A-4291-87D3-2F0CA146973B}" type="slidenum">
              <a:rPr lang="en-GB" smtClean="0"/>
              <a:t>‹#›</a:t>
            </a:fld>
            <a:endParaRPr lang="en-GB"/>
          </a:p>
        </p:txBody>
      </p:sp>
    </p:spTree>
    <p:extLst>
      <p:ext uri="{BB962C8B-B14F-4D97-AF65-F5344CB8AC3E}">
        <p14:creationId xmlns:p14="http://schemas.microsoft.com/office/powerpoint/2010/main" val="8097233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DD6E6C6-97DC-56C3-A4E2-F2D511977AF6}"/>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7E3725C5-BE60-19A6-5938-63F99BA64E27}"/>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570B2439-9612-B896-9253-0F3D1903A543}"/>
              </a:ext>
            </a:extLst>
          </p:cNvPr>
          <p:cNvSpPr>
            <a:spLocks noGrp="1"/>
          </p:cNvSpPr>
          <p:nvPr>
            <p:ph type="dt" sz="half" idx="10"/>
          </p:nvPr>
        </p:nvSpPr>
        <p:spPr/>
        <p:txBody>
          <a:bodyPr/>
          <a:lstStyle/>
          <a:p>
            <a:fld id="{E78BD06F-509A-4B28-B818-902902B12889}" type="datetime8">
              <a:rPr lang="en-GB" smtClean="0"/>
              <a:t>13/07/2026 22:55</a:t>
            </a:fld>
            <a:endParaRPr lang="en-GB"/>
          </a:p>
        </p:txBody>
      </p:sp>
      <p:sp>
        <p:nvSpPr>
          <p:cNvPr id="5" name="Footer Placeholder 4">
            <a:extLst>
              <a:ext uri="{FF2B5EF4-FFF2-40B4-BE49-F238E27FC236}">
                <a16:creationId xmlns:a16="http://schemas.microsoft.com/office/drawing/2014/main" id="{5DA25E5C-1E77-AB11-EEAD-8F86091A3466}"/>
              </a:ext>
            </a:extLst>
          </p:cNvPr>
          <p:cNvSpPr>
            <a:spLocks noGrp="1"/>
          </p:cNvSpPr>
          <p:nvPr>
            <p:ph type="ftr" sz="quarter" idx="11"/>
          </p:nvPr>
        </p:nvSpPr>
        <p:spPr/>
        <p:txBody>
          <a:bodyPr/>
          <a:lstStyle/>
          <a:p>
            <a:r>
              <a:rPr lang="en-GB"/>
              <a:t>Set Apart For His Glory #1:  Book of Ephesians - Overview</a:t>
            </a:r>
          </a:p>
        </p:txBody>
      </p:sp>
      <p:sp>
        <p:nvSpPr>
          <p:cNvPr id="6" name="Slide Number Placeholder 5">
            <a:extLst>
              <a:ext uri="{FF2B5EF4-FFF2-40B4-BE49-F238E27FC236}">
                <a16:creationId xmlns:a16="http://schemas.microsoft.com/office/drawing/2014/main" id="{C2BD89B9-FBFB-D7EA-64F2-B5772AB8086E}"/>
              </a:ext>
            </a:extLst>
          </p:cNvPr>
          <p:cNvSpPr>
            <a:spLocks noGrp="1"/>
          </p:cNvSpPr>
          <p:nvPr>
            <p:ph type="sldNum" sz="quarter" idx="12"/>
          </p:nvPr>
        </p:nvSpPr>
        <p:spPr/>
        <p:txBody>
          <a:bodyPr/>
          <a:lstStyle/>
          <a:p>
            <a:fld id="{EC6B16EA-D25A-4291-87D3-2F0CA146973B}" type="slidenum">
              <a:rPr lang="en-GB" smtClean="0"/>
              <a:t>‹#›</a:t>
            </a:fld>
            <a:endParaRPr lang="en-GB"/>
          </a:p>
        </p:txBody>
      </p:sp>
    </p:spTree>
    <p:extLst>
      <p:ext uri="{BB962C8B-B14F-4D97-AF65-F5344CB8AC3E}">
        <p14:creationId xmlns:p14="http://schemas.microsoft.com/office/powerpoint/2010/main" val="17425848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FBB497-BF13-98FD-5A46-D27CB02F60F0}"/>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77918CBF-3ED1-57B2-CED6-8C97A58E368F}"/>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886C24F8-C296-EC84-BB39-F9F62AC686B3}"/>
              </a:ext>
            </a:extLst>
          </p:cNvPr>
          <p:cNvSpPr>
            <a:spLocks noGrp="1"/>
          </p:cNvSpPr>
          <p:nvPr>
            <p:ph type="dt" sz="half" idx="10"/>
          </p:nvPr>
        </p:nvSpPr>
        <p:spPr/>
        <p:txBody>
          <a:bodyPr/>
          <a:lstStyle/>
          <a:p>
            <a:fld id="{FAE649D3-6127-4C56-B78F-771118169A3F}" type="datetime8">
              <a:rPr lang="en-GB" smtClean="0"/>
              <a:t>13/07/2026 22:55</a:t>
            </a:fld>
            <a:endParaRPr lang="en-GB"/>
          </a:p>
        </p:txBody>
      </p:sp>
      <p:sp>
        <p:nvSpPr>
          <p:cNvPr id="5" name="Footer Placeholder 4">
            <a:extLst>
              <a:ext uri="{FF2B5EF4-FFF2-40B4-BE49-F238E27FC236}">
                <a16:creationId xmlns:a16="http://schemas.microsoft.com/office/drawing/2014/main" id="{1AB890AB-4502-1750-322E-B7D5772298B8}"/>
              </a:ext>
            </a:extLst>
          </p:cNvPr>
          <p:cNvSpPr>
            <a:spLocks noGrp="1"/>
          </p:cNvSpPr>
          <p:nvPr>
            <p:ph type="ftr" sz="quarter" idx="11"/>
          </p:nvPr>
        </p:nvSpPr>
        <p:spPr/>
        <p:txBody>
          <a:bodyPr/>
          <a:lstStyle/>
          <a:p>
            <a:r>
              <a:rPr lang="en-GB"/>
              <a:t>Set Apart For His Glory #1:  Book of Ephesians - Overview</a:t>
            </a:r>
          </a:p>
        </p:txBody>
      </p:sp>
      <p:sp>
        <p:nvSpPr>
          <p:cNvPr id="6" name="Slide Number Placeholder 5">
            <a:extLst>
              <a:ext uri="{FF2B5EF4-FFF2-40B4-BE49-F238E27FC236}">
                <a16:creationId xmlns:a16="http://schemas.microsoft.com/office/drawing/2014/main" id="{6DC7155A-3D17-9C07-5CE4-E19EAAC4C516}"/>
              </a:ext>
            </a:extLst>
          </p:cNvPr>
          <p:cNvSpPr>
            <a:spLocks noGrp="1"/>
          </p:cNvSpPr>
          <p:nvPr>
            <p:ph type="sldNum" sz="quarter" idx="12"/>
          </p:nvPr>
        </p:nvSpPr>
        <p:spPr/>
        <p:txBody>
          <a:bodyPr/>
          <a:lstStyle/>
          <a:p>
            <a:fld id="{EC6B16EA-D25A-4291-87D3-2F0CA146973B}" type="slidenum">
              <a:rPr lang="en-GB" smtClean="0"/>
              <a:t>‹#›</a:t>
            </a:fld>
            <a:endParaRPr lang="en-GB"/>
          </a:p>
        </p:txBody>
      </p:sp>
    </p:spTree>
    <p:extLst>
      <p:ext uri="{BB962C8B-B14F-4D97-AF65-F5344CB8AC3E}">
        <p14:creationId xmlns:p14="http://schemas.microsoft.com/office/powerpoint/2010/main" val="5590859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1D0EE0-0D83-1D4E-5B8B-5E1A85BBE0B6}"/>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F269C222-DEE2-BD75-EEFA-1ED189F3D404}"/>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F6B4AB57-1117-9AE7-B0C7-C1EE521F2F58}"/>
              </a:ext>
            </a:extLst>
          </p:cNvPr>
          <p:cNvSpPr>
            <a:spLocks noGrp="1"/>
          </p:cNvSpPr>
          <p:nvPr>
            <p:ph type="dt" sz="half" idx="10"/>
          </p:nvPr>
        </p:nvSpPr>
        <p:spPr/>
        <p:txBody>
          <a:bodyPr/>
          <a:lstStyle/>
          <a:p>
            <a:fld id="{07D87EB7-682C-428D-AAD2-71A7BF4EE4C9}" type="datetime8">
              <a:rPr lang="en-GB" smtClean="0"/>
              <a:t>13/07/2026 22:55</a:t>
            </a:fld>
            <a:endParaRPr lang="en-GB"/>
          </a:p>
        </p:txBody>
      </p:sp>
      <p:sp>
        <p:nvSpPr>
          <p:cNvPr id="5" name="Footer Placeholder 4">
            <a:extLst>
              <a:ext uri="{FF2B5EF4-FFF2-40B4-BE49-F238E27FC236}">
                <a16:creationId xmlns:a16="http://schemas.microsoft.com/office/drawing/2014/main" id="{012257FA-D56C-E03E-EE8D-CD7700217F5D}"/>
              </a:ext>
            </a:extLst>
          </p:cNvPr>
          <p:cNvSpPr>
            <a:spLocks noGrp="1"/>
          </p:cNvSpPr>
          <p:nvPr>
            <p:ph type="ftr" sz="quarter" idx="11"/>
          </p:nvPr>
        </p:nvSpPr>
        <p:spPr/>
        <p:txBody>
          <a:bodyPr/>
          <a:lstStyle/>
          <a:p>
            <a:r>
              <a:rPr lang="en-GB"/>
              <a:t>Set Apart For His Glory #1:  Book of Ephesians - Overview</a:t>
            </a:r>
          </a:p>
        </p:txBody>
      </p:sp>
      <p:sp>
        <p:nvSpPr>
          <p:cNvPr id="6" name="Slide Number Placeholder 5">
            <a:extLst>
              <a:ext uri="{FF2B5EF4-FFF2-40B4-BE49-F238E27FC236}">
                <a16:creationId xmlns:a16="http://schemas.microsoft.com/office/drawing/2014/main" id="{444215A9-3113-04D4-F90D-BD91CD6C8B24}"/>
              </a:ext>
            </a:extLst>
          </p:cNvPr>
          <p:cNvSpPr>
            <a:spLocks noGrp="1"/>
          </p:cNvSpPr>
          <p:nvPr>
            <p:ph type="sldNum" sz="quarter" idx="12"/>
          </p:nvPr>
        </p:nvSpPr>
        <p:spPr/>
        <p:txBody>
          <a:bodyPr/>
          <a:lstStyle/>
          <a:p>
            <a:fld id="{EC6B16EA-D25A-4291-87D3-2F0CA146973B}" type="slidenum">
              <a:rPr lang="en-GB" smtClean="0"/>
              <a:t>‹#›</a:t>
            </a:fld>
            <a:endParaRPr lang="en-GB"/>
          </a:p>
        </p:txBody>
      </p:sp>
    </p:spTree>
    <p:extLst>
      <p:ext uri="{BB962C8B-B14F-4D97-AF65-F5344CB8AC3E}">
        <p14:creationId xmlns:p14="http://schemas.microsoft.com/office/powerpoint/2010/main" val="19403520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DF02AB-255C-27E5-9A40-CC65065382EC}"/>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8853E52C-DE2D-0CB3-C00D-311B4387C685}"/>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D7B1D46B-176A-A3CB-CACC-C5E2AD493E8A}"/>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431DD4D7-5A63-3F23-AF41-EE9FFF13AC2A}"/>
              </a:ext>
            </a:extLst>
          </p:cNvPr>
          <p:cNvSpPr>
            <a:spLocks noGrp="1"/>
          </p:cNvSpPr>
          <p:nvPr>
            <p:ph type="dt" sz="half" idx="10"/>
          </p:nvPr>
        </p:nvSpPr>
        <p:spPr/>
        <p:txBody>
          <a:bodyPr/>
          <a:lstStyle/>
          <a:p>
            <a:fld id="{F71F7CF4-A204-4CD4-8C3C-BC3F97230C01}" type="datetime8">
              <a:rPr lang="en-GB" smtClean="0"/>
              <a:t>13/07/2026 22:55</a:t>
            </a:fld>
            <a:endParaRPr lang="en-GB"/>
          </a:p>
        </p:txBody>
      </p:sp>
      <p:sp>
        <p:nvSpPr>
          <p:cNvPr id="6" name="Footer Placeholder 5">
            <a:extLst>
              <a:ext uri="{FF2B5EF4-FFF2-40B4-BE49-F238E27FC236}">
                <a16:creationId xmlns:a16="http://schemas.microsoft.com/office/drawing/2014/main" id="{D327F4DC-1661-9F5B-D939-FDB7AA489A36}"/>
              </a:ext>
            </a:extLst>
          </p:cNvPr>
          <p:cNvSpPr>
            <a:spLocks noGrp="1"/>
          </p:cNvSpPr>
          <p:nvPr>
            <p:ph type="ftr" sz="quarter" idx="11"/>
          </p:nvPr>
        </p:nvSpPr>
        <p:spPr/>
        <p:txBody>
          <a:bodyPr/>
          <a:lstStyle/>
          <a:p>
            <a:r>
              <a:rPr lang="en-GB"/>
              <a:t>Set Apart For His Glory #1:  Book of Ephesians - Overview</a:t>
            </a:r>
          </a:p>
        </p:txBody>
      </p:sp>
      <p:sp>
        <p:nvSpPr>
          <p:cNvPr id="7" name="Slide Number Placeholder 6">
            <a:extLst>
              <a:ext uri="{FF2B5EF4-FFF2-40B4-BE49-F238E27FC236}">
                <a16:creationId xmlns:a16="http://schemas.microsoft.com/office/drawing/2014/main" id="{B0F9E593-AB09-2900-FED5-32E1BC5B3157}"/>
              </a:ext>
            </a:extLst>
          </p:cNvPr>
          <p:cNvSpPr>
            <a:spLocks noGrp="1"/>
          </p:cNvSpPr>
          <p:nvPr>
            <p:ph type="sldNum" sz="quarter" idx="12"/>
          </p:nvPr>
        </p:nvSpPr>
        <p:spPr/>
        <p:txBody>
          <a:bodyPr/>
          <a:lstStyle/>
          <a:p>
            <a:fld id="{EC6B16EA-D25A-4291-87D3-2F0CA146973B}" type="slidenum">
              <a:rPr lang="en-GB" smtClean="0"/>
              <a:t>‹#›</a:t>
            </a:fld>
            <a:endParaRPr lang="en-GB"/>
          </a:p>
        </p:txBody>
      </p:sp>
    </p:spTree>
    <p:extLst>
      <p:ext uri="{BB962C8B-B14F-4D97-AF65-F5344CB8AC3E}">
        <p14:creationId xmlns:p14="http://schemas.microsoft.com/office/powerpoint/2010/main" val="30212720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D92E11-2162-FDF2-2942-1AF7FFE61696}"/>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49841831-9FC5-6D38-2087-EC3CC410542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0A754267-6810-1440-71F7-32D071FF122C}"/>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76827AEE-0204-24AD-9AF0-88D2F356838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F654AD3B-2602-9464-74D7-31E156A36D37}"/>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401021B0-40E9-9775-050D-8AF2C1E81FED}"/>
              </a:ext>
            </a:extLst>
          </p:cNvPr>
          <p:cNvSpPr>
            <a:spLocks noGrp="1"/>
          </p:cNvSpPr>
          <p:nvPr>
            <p:ph type="dt" sz="half" idx="10"/>
          </p:nvPr>
        </p:nvSpPr>
        <p:spPr/>
        <p:txBody>
          <a:bodyPr/>
          <a:lstStyle/>
          <a:p>
            <a:fld id="{30C71E45-6567-4A68-9CF8-908AF67BFBA4}" type="datetime8">
              <a:rPr lang="en-GB" smtClean="0"/>
              <a:t>13/07/2026 22:55</a:t>
            </a:fld>
            <a:endParaRPr lang="en-GB"/>
          </a:p>
        </p:txBody>
      </p:sp>
      <p:sp>
        <p:nvSpPr>
          <p:cNvPr id="8" name="Footer Placeholder 7">
            <a:extLst>
              <a:ext uri="{FF2B5EF4-FFF2-40B4-BE49-F238E27FC236}">
                <a16:creationId xmlns:a16="http://schemas.microsoft.com/office/drawing/2014/main" id="{CC468258-E722-A398-D427-91A44ADEF008}"/>
              </a:ext>
            </a:extLst>
          </p:cNvPr>
          <p:cNvSpPr>
            <a:spLocks noGrp="1"/>
          </p:cNvSpPr>
          <p:nvPr>
            <p:ph type="ftr" sz="quarter" idx="11"/>
          </p:nvPr>
        </p:nvSpPr>
        <p:spPr/>
        <p:txBody>
          <a:bodyPr/>
          <a:lstStyle/>
          <a:p>
            <a:r>
              <a:rPr lang="en-GB"/>
              <a:t>Set Apart For His Glory #1:  Book of Ephesians - Overview</a:t>
            </a:r>
          </a:p>
        </p:txBody>
      </p:sp>
      <p:sp>
        <p:nvSpPr>
          <p:cNvPr id="9" name="Slide Number Placeholder 8">
            <a:extLst>
              <a:ext uri="{FF2B5EF4-FFF2-40B4-BE49-F238E27FC236}">
                <a16:creationId xmlns:a16="http://schemas.microsoft.com/office/drawing/2014/main" id="{4D883CAB-EBB5-CC05-2368-71D99700D01B}"/>
              </a:ext>
            </a:extLst>
          </p:cNvPr>
          <p:cNvSpPr>
            <a:spLocks noGrp="1"/>
          </p:cNvSpPr>
          <p:nvPr>
            <p:ph type="sldNum" sz="quarter" idx="12"/>
          </p:nvPr>
        </p:nvSpPr>
        <p:spPr/>
        <p:txBody>
          <a:bodyPr/>
          <a:lstStyle/>
          <a:p>
            <a:fld id="{EC6B16EA-D25A-4291-87D3-2F0CA146973B}" type="slidenum">
              <a:rPr lang="en-GB" smtClean="0"/>
              <a:t>‹#›</a:t>
            </a:fld>
            <a:endParaRPr lang="en-GB"/>
          </a:p>
        </p:txBody>
      </p:sp>
    </p:spTree>
    <p:extLst>
      <p:ext uri="{BB962C8B-B14F-4D97-AF65-F5344CB8AC3E}">
        <p14:creationId xmlns:p14="http://schemas.microsoft.com/office/powerpoint/2010/main" val="20196060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33FC5F-BD3E-748A-3100-A518F90FC387}"/>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CFC8C6BE-E299-C753-7F0B-F976B87C3A4C}"/>
              </a:ext>
            </a:extLst>
          </p:cNvPr>
          <p:cNvSpPr>
            <a:spLocks noGrp="1"/>
          </p:cNvSpPr>
          <p:nvPr>
            <p:ph type="dt" sz="half" idx="10"/>
          </p:nvPr>
        </p:nvSpPr>
        <p:spPr/>
        <p:txBody>
          <a:bodyPr/>
          <a:lstStyle/>
          <a:p>
            <a:fld id="{17B91DAF-4B5A-4382-8435-5477347A8145}" type="datetime8">
              <a:rPr lang="en-GB" smtClean="0"/>
              <a:t>13/07/2026 22:55</a:t>
            </a:fld>
            <a:endParaRPr lang="en-GB"/>
          </a:p>
        </p:txBody>
      </p:sp>
      <p:sp>
        <p:nvSpPr>
          <p:cNvPr id="4" name="Footer Placeholder 3">
            <a:extLst>
              <a:ext uri="{FF2B5EF4-FFF2-40B4-BE49-F238E27FC236}">
                <a16:creationId xmlns:a16="http://schemas.microsoft.com/office/drawing/2014/main" id="{63B53107-1383-ECE3-9ECE-57EE35977D8D}"/>
              </a:ext>
            </a:extLst>
          </p:cNvPr>
          <p:cNvSpPr>
            <a:spLocks noGrp="1"/>
          </p:cNvSpPr>
          <p:nvPr>
            <p:ph type="ftr" sz="quarter" idx="11"/>
          </p:nvPr>
        </p:nvSpPr>
        <p:spPr/>
        <p:txBody>
          <a:bodyPr/>
          <a:lstStyle/>
          <a:p>
            <a:r>
              <a:rPr lang="en-GB"/>
              <a:t>Set Apart For His Glory #1:  Book of Ephesians - Overview</a:t>
            </a:r>
          </a:p>
        </p:txBody>
      </p:sp>
      <p:sp>
        <p:nvSpPr>
          <p:cNvPr id="5" name="Slide Number Placeholder 4">
            <a:extLst>
              <a:ext uri="{FF2B5EF4-FFF2-40B4-BE49-F238E27FC236}">
                <a16:creationId xmlns:a16="http://schemas.microsoft.com/office/drawing/2014/main" id="{5551BB2A-E16D-1CA7-67CC-C5FA7E528AB3}"/>
              </a:ext>
            </a:extLst>
          </p:cNvPr>
          <p:cNvSpPr>
            <a:spLocks noGrp="1"/>
          </p:cNvSpPr>
          <p:nvPr>
            <p:ph type="sldNum" sz="quarter" idx="12"/>
          </p:nvPr>
        </p:nvSpPr>
        <p:spPr/>
        <p:txBody>
          <a:bodyPr/>
          <a:lstStyle/>
          <a:p>
            <a:fld id="{EC6B16EA-D25A-4291-87D3-2F0CA146973B}" type="slidenum">
              <a:rPr lang="en-GB" smtClean="0"/>
              <a:t>‹#›</a:t>
            </a:fld>
            <a:endParaRPr lang="en-GB"/>
          </a:p>
        </p:txBody>
      </p:sp>
    </p:spTree>
    <p:extLst>
      <p:ext uri="{BB962C8B-B14F-4D97-AF65-F5344CB8AC3E}">
        <p14:creationId xmlns:p14="http://schemas.microsoft.com/office/powerpoint/2010/main" val="18827195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60B13D8-8D20-6535-151E-28ABB1B9D269}"/>
              </a:ext>
            </a:extLst>
          </p:cNvPr>
          <p:cNvSpPr>
            <a:spLocks noGrp="1"/>
          </p:cNvSpPr>
          <p:nvPr>
            <p:ph type="dt" sz="half" idx="10"/>
          </p:nvPr>
        </p:nvSpPr>
        <p:spPr/>
        <p:txBody>
          <a:bodyPr/>
          <a:lstStyle/>
          <a:p>
            <a:fld id="{94E4FDF9-C440-433C-AA7A-CD839297B0CC}" type="datetime8">
              <a:rPr lang="en-GB" smtClean="0"/>
              <a:t>13/07/2026 22:55</a:t>
            </a:fld>
            <a:endParaRPr lang="en-GB"/>
          </a:p>
        </p:txBody>
      </p:sp>
      <p:sp>
        <p:nvSpPr>
          <p:cNvPr id="3" name="Footer Placeholder 2">
            <a:extLst>
              <a:ext uri="{FF2B5EF4-FFF2-40B4-BE49-F238E27FC236}">
                <a16:creationId xmlns:a16="http://schemas.microsoft.com/office/drawing/2014/main" id="{7146B3DB-9747-82F5-3CB1-955498AE090C}"/>
              </a:ext>
            </a:extLst>
          </p:cNvPr>
          <p:cNvSpPr>
            <a:spLocks noGrp="1"/>
          </p:cNvSpPr>
          <p:nvPr>
            <p:ph type="ftr" sz="quarter" idx="11"/>
          </p:nvPr>
        </p:nvSpPr>
        <p:spPr/>
        <p:txBody>
          <a:bodyPr/>
          <a:lstStyle/>
          <a:p>
            <a:r>
              <a:rPr lang="en-GB"/>
              <a:t>Set Apart For His Glory #1:  Book of Ephesians - Overview</a:t>
            </a:r>
          </a:p>
        </p:txBody>
      </p:sp>
      <p:sp>
        <p:nvSpPr>
          <p:cNvPr id="4" name="Slide Number Placeholder 3">
            <a:extLst>
              <a:ext uri="{FF2B5EF4-FFF2-40B4-BE49-F238E27FC236}">
                <a16:creationId xmlns:a16="http://schemas.microsoft.com/office/drawing/2014/main" id="{786FA427-B83E-A2B2-D8F4-EE15BC91A641}"/>
              </a:ext>
            </a:extLst>
          </p:cNvPr>
          <p:cNvSpPr>
            <a:spLocks noGrp="1"/>
          </p:cNvSpPr>
          <p:nvPr>
            <p:ph type="sldNum" sz="quarter" idx="12"/>
          </p:nvPr>
        </p:nvSpPr>
        <p:spPr/>
        <p:txBody>
          <a:bodyPr/>
          <a:lstStyle/>
          <a:p>
            <a:fld id="{EC6B16EA-D25A-4291-87D3-2F0CA146973B}" type="slidenum">
              <a:rPr lang="en-GB" smtClean="0"/>
              <a:t>‹#›</a:t>
            </a:fld>
            <a:endParaRPr lang="en-GB"/>
          </a:p>
        </p:txBody>
      </p:sp>
    </p:spTree>
    <p:extLst>
      <p:ext uri="{BB962C8B-B14F-4D97-AF65-F5344CB8AC3E}">
        <p14:creationId xmlns:p14="http://schemas.microsoft.com/office/powerpoint/2010/main" val="2193646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CF77DB-66BD-7A74-D04F-21A624ACCEED}"/>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39F76E86-8D2F-EF22-FC90-12DA269DD32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B02CDC51-252F-F1F5-2DE8-1AC60B8A9E4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D374D57E-7F16-FA96-ACB6-A9B3F1BFF10D}"/>
              </a:ext>
            </a:extLst>
          </p:cNvPr>
          <p:cNvSpPr>
            <a:spLocks noGrp="1"/>
          </p:cNvSpPr>
          <p:nvPr>
            <p:ph type="dt" sz="half" idx="10"/>
          </p:nvPr>
        </p:nvSpPr>
        <p:spPr/>
        <p:txBody>
          <a:bodyPr/>
          <a:lstStyle/>
          <a:p>
            <a:fld id="{F1F98331-DC9A-42C6-AB6F-613A7993A16D}" type="datetime8">
              <a:rPr lang="en-GB" smtClean="0"/>
              <a:t>13/07/2026 22:55</a:t>
            </a:fld>
            <a:endParaRPr lang="en-GB"/>
          </a:p>
        </p:txBody>
      </p:sp>
      <p:sp>
        <p:nvSpPr>
          <p:cNvPr id="6" name="Footer Placeholder 5">
            <a:extLst>
              <a:ext uri="{FF2B5EF4-FFF2-40B4-BE49-F238E27FC236}">
                <a16:creationId xmlns:a16="http://schemas.microsoft.com/office/drawing/2014/main" id="{97B0A318-4346-59F4-6EB4-75CDD901E5D2}"/>
              </a:ext>
            </a:extLst>
          </p:cNvPr>
          <p:cNvSpPr>
            <a:spLocks noGrp="1"/>
          </p:cNvSpPr>
          <p:nvPr>
            <p:ph type="ftr" sz="quarter" idx="11"/>
          </p:nvPr>
        </p:nvSpPr>
        <p:spPr/>
        <p:txBody>
          <a:bodyPr/>
          <a:lstStyle/>
          <a:p>
            <a:r>
              <a:rPr lang="en-GB"/>
              <a:t>Set Apart For His Glory #1:  Book of Ephesians - Overview</a:t>
            </a:r>
          </a:p>
        </p:txBody>
      </p:sp>
      <p:sp>
        <p:nvSpPr>
          <p:cNvPr id="7" name="Slide Number Placeholder 6">
            <a:extLst>
              <a:ext uri="{FF2B5EF4-FFF2-40B4-BE49-F238E27FC236}">
                <a16:creationId xmlns:a16="http://schemas.microsoft.com/office/drawing/2014/main" id="{F33B07C2-2389-EF02-FC28-A32770F49D2C}"/>
              </a:ext>
            </a:extLst>
          </p:cNvPr>
          <p:cNvSpPr>
            <a:spLocks noGrp="1"/>
          </p:cNvSpPr>
          <p:nvPr>
            <p:ph type="sldNum" sz="quarter" idx="12"/>
          </p:nvPr>
        </p:nvSpPr>
        <p:spPr/>
        <p:txBody>
          <a:bodyPr/>
          <a:lstStyle/>
          <a:p>
            <a:fld id="{EC6B16EA-D25A-4291-87D3-2F0CA146973B}" type="slidenum">
              <a:rPr lang="en-GB" smtClean="0"/>
              <a:t>‹#›</a:t>
            </a:fld>
            <a:endParaRPr lang="en-GB"/>
          </a:p>
        </p:txBody>
      </p:sp>
    </p:spTree>
    <p:extLst>
      <p:ext uri="{BB962C8B-B14F-4D97-AF65-F5344CB8AC3E}">
        <p14:creationId xmlns:p14="http://schemas.microsoft.com/office/powerpoint/2010/main" val="37903092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C9109B-89B5-16B6-1EEA-5A463FD358EE}"/>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B8510597-C843-B404-5AC7-62EFD5C8F02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0EC234C0-B359-ABD9-4DCA-ECB2F8E29C7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A2C844EA-29C3-CBFC-3859-2030E6777C0E}"/>
              </a:ext>
            </a:extLst>
          </p:cNvPr>
          <p:cNvSpPr>
            <a:spLocks noGrp="1"/>
          </p:cNvSpPr>
          <p:nvPr>
            <p:ph type="dt" sz="half" idx="10"/>
          </p:nvPr>
        </p:nvSpPr>
        <p:spPr/>
        <p:txBody>
          <a:bodyPr/>
          <a:lstStyle/>
          <a:p>
            <a:fld id="{93A31BC2-3C13-41B2-B28A-0D1349FDC0E1}" type="datetime8">
              <a:rPr lang="en-GB" smtClean="0"/>
              <a:t>13/07/2026 22:55</a:t>
            </a:fld>
            <a:endParaRPr lang="en-GB"/>
          </a:p>
        </p:txBody>
      </p:sp>
      <p:sp>
        <p:nvSpPr>
          <p:cNvPr id="6" name="Footer Placeholder 5">
            <a:extLst>
              <a:ext uri="{FF2B5EF4-FFF2-40B4-BE49-F238E27FC236}">
                <a16:creationId xmlns:a16="http://schemas.microsoft.com/office/drawing/2014/main" id="{9BD8938E-C81D-2D29-9B7F-E1227448F989}"/>
              </a:ext>
            </a:extLst>
          </p:cNvPr>
          <p:cNvSpPr>
            <a:spLocks noGrp="1"/>
          </p:cNvSpPr>
          <p:nvPr>
            <p:ph type="ftr" sz="quarter" idx="11"/>
          </p:nvPr>
        </p:nvSpPr>
        <p:spPr/>
        <p:txBody>
          <a:bodyPr/>
          <a:lstStyle/>
          <a:p>
            <a:r>
              <a:rPr lang="en-GB"/>
              <a:t>Set Apart For His Glory #1:  Book of Ephesians - Overview</a:t>
            </a:r>
          </a:p>
        </p:txBody>
      </p:sp>
      <p:sp>
        <p:nvSpPr>
          <p:cNvPr id="7" name="Slide Number Placeholder 6">
            <a:extLst>
              <a:ext uri="{FF2B5EF4-FFF2-40B4-BE49-F238E27FC236}">
                <a16:creationId xmlns:a16="http://schemas.microsoft.com/office/drawing/2014/main" id="{DFBC5F54-4E01-D870-3D09-FCD63579E59F}"/>
              </a:ext>
            </a:extLst>
          </p:cNvPr>
          <p:cNvSpPr>
            <a:spLocks noGrp="1"/>
          </p:cNvSpPr>
          <p:nvPr>
            <p:ph type="sldNum" sz="quarter" idx="12"/>
          </p:nvPr>
        </p:nvSpPr>
        <p:spPr/>
        <p:txBody>
          <a:bodyPr/>
          <a:lstStyle/>
          <a:p>
            <a:fld id="{EC6B16EA-D25A-4291-87D3-2F0CA146973B}" type="slidenum">
              <a:rPr lang="en-GB" smtClean="0"/>
              <a:t>‹#›</a:t>
            </a:fld>
            <a:endParaRPr lang="en-GB"/>
          </a:p>
        </p:txBody>
      </p:sp>
    </p:spTree>
    <p:extLst>
      <p:ext uri="{BB962C8B-B14F-4D97-AF65-F5344CB8AC3E}">
        <p14:creationId xmlns:p14="http://schemas.microsoft.com/office/powerpoint/2010/main" val="24516108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image" Target="../media/image1.jpeg"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60000"/>
            <a:lum/>
          </a:blip>
          <a:srcRect/>
          <a:stretch>
            <a:fillRect t="-12000" b="-12000"/>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B131A40-ADD4-D9DB-269A-9A2B471354E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8FA52F27-BC53-6D9F-E4D6-227BED4B9C0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C84E0C7D-DA12-A2B0-1D6C-96053FA9454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33545D4-DADF-42D8-BC47-A3D23DC2E739}" type="datetime8">
              <a:rPr lang="en-GB" smtClean="0"/>
              <a:t>13/07/2026 22:55</a:t>
            </a:fld>
            <a:endParaRPr lang="en-GB"/>
          </a:p>
        </p:txBody>
      </p:sp>
      <p:sp>
        <p:nvSpPr>
          <p:cNvPr id="5" name="Footer Placeholder 4">
            <a:extLst>
              <a:ext uri="{FF2B5EF4-FFF2-40B4-BE49-F238E27FC236}">
                <a16:creationId xmlns:a16="http://schemas.microsoft.com/office/drawing/2014/main" id="{6F0F9A86-87CE-1C57-C31B-5420DB18CA7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en-GB"/>
              <a:t>Set Apart For His Glory #1:  Book of Ephesians - Overview</a:t>
            </a:r>
          </a:p>
        </p:txBody>
      </p:sp>
      <p:sp>
        <p:nvSpPr>
          <p:cNvPr id="6" name="Slide Number Placeholder 5">
            <a:extLst>
              <a:ext uri="{FF2B5EF4-FFF2-40B4-BE49-F238E27FC236}">
                <a16:creationId xmlns:a16="http://schemas.microsoft.com/office/drawing/2014/main" id="{6D21D3E8-B701-AF0C-63E4-0986A24CE2C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C6B16EA-D25A-4291-87D3-2F0CA146973B}" type="slidenum">
              <a:rPr lang="en-GB" smtClean="0"/>
              <a:t>‹#›</a:t>
            </a:fld>
            <a:endParaRPr lang="en-GB"/>
          </a:p>
        </p:txBody>
      </p:sp>
    </p:spTree>
    <p:extLst>
      <p:ext uri="{BB962C8B-B14F-4D97-AF65-F5344CB8AC3E}">
        <p14:creationId xmlns:p14="http://schemas.microsoft.com/office/powerpoint/2010/main" val="3521968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 /><Relationship Id="rId2" Type="http://schemas.openxmlformats.org/officeDocument/2006/relationships/notesSlide" Target="../notesSlides/notesSlide1.xml"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 /><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 /><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 /><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 /><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3" Type="http://schemas.openxmlformats.org/officeDocument/2006/relationships/image" Target="../media/image1.jpeg" /><Relationship Id="rId2" Type="http://schemas.openxmlformats.org/officeDocument/2006/relationships/notesSlide" Target="../notesSlides/notesSlide14.xml"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Relationship Id="rId3" Type="http://schemas.openxmlformats.org/officeDocument/2006/relationships/image" Target="../media/image1.jpeg" /><Relationship Id="rId2" Type="http://schemas.openxmlformats.org/officeDocument/2006/relationships/notesSlide" Target="../notesSlides/notesSlide15.xml"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Relationship Id="rId3" Type="http://schemas.openxmlformats.org/officeDocument/2006/relationships/image" Target="../media/image1.jpeg" /><Relationship Id="rId2" Type="http://schemas.openxmlformats.org/officeDocument/2006/relationships/notesSlide" Target="../notesSlides/notesSlide16.xml"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Relationship Id="rId3" Type="http://schemas.openxmlformats.org/officeDocument/2006/relationships/image" Target="../media/image1.jpeg" /><Relationship Id="rId2" Type="http://schemas.openxmlformats.org/officeDocument/2006/relationships/notesSlide" Target="../notesSlides/notesSlide17.xml"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Relationship Id="rId3" Type="http://schemas.openxmlformats.org/officeDocument/2006/relationships/image" Target="../media/image1.jpeg" /><Relationship Id="rId2" Type="http://schemas.openxmlformats.org/officeDocument/2006/relationships/notesSlide" Target="../notesSlides/notesSlide18.xml"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Relationship Id="rId3" Type="http://schemas.openxmlformats.org/officeDocument/2006/relationships/image" Target="../media/image1.jpeg" /><Relationship Id="rId2" Type="http://schemas.openxmlformats.org/officeDocument/2006/relationships/notesSlide" Target="../notesSlides/notesSlide19.xml"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Relationship Id="rId3" Type="http://schemas.openxmlformats.org/officeDocument/2006/relationships/image" Target="../media/image1.jpeg" /><Relationship Id="rId2" Type="http://schemas.openxmlformats.org/officeDocument/2006/relationships/notesSlide" Target="../notesSlides/notesSlide2.xml"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Relationship Id="rId3" Type="http://schemas.openxmlformats.org/officeDocument/2006/relationships/image" Target="../media/image1.jpeg" /><Relationship Id="rId2" Type="http://schemas.openxmlformats.org/officeDocument/2006/relationships/notesSlide" Target="../notesSlides/notesSlide20.xml" /><Relationship Id="rId1" Type="http://schemas.openxmlformats.org/officeDocument/2006/relationships/slideLayout" Target="../slideLayouts/slideLayout1.xml" /></Relationships>
</file>

<file path=ppt/slides/_rels/slide21.xml.rels><?xml version="1.0" encoding="UTF-8" standalone="yes"?>
<Relationships xmlns="http://schemas.openxmlformats.org/package/2006/relationships"><Relationship Id="rId3" Type="http://schemas.openxmlformats.org/officeDocument/2006/relationships/image" Target="../media/image1.jpeg" /><Relationship Id="rId2" Type="http://schemas.openxmlformats.org/officeDocument/2006/relationships/notesSlide" Target="../notesSlides/notesSlide21.xml" /><Relationship Id="rId1" Type="http://schemas.openxmlformats.org/officeDocument/2006/relationships/slideLayout" Target="../slideLayouts/slideLayout1.xml" /></Relationships>
</file>

<file path=ppt/slides/_rels/slide22.xml.rels><?xml version="1.0" encoding="UTF-8" standalone="yes"?>
<Relationships xmlns="http://schemas.openxmlformats.org/package/2006/relationships"><Relationship Id="rId3" Type="http://schemas.openxmlformats.org/officeDocument/2006/relationships/image" Target="../media/image1.jpeg" /><Relationship Id="rId2" Type="http://schemas.openxmlformats.org/officeDocument/2006/relationships/notesSlide" Target="../notesSlides/notesSlide22.xml" /><Relationship Id="rId1" Type="http://schemas.openxmlformats.org/officeDocument/2006/relationships/slideLayout" Target="../slideLayouts/slideLayout1.xml" /><Relationship Id="rId4" Type="http://schemas.openxmlformats.org/officeDocument/2006/relationships/hyperlink" Target="https://www.youtube.com/watch?v=lKw6uqtGFfo" TargetMode="External" /></Relationships>
</file>

<file path=ppt/slides/_rels/slide3.xml.rels><?xml version="1.0" encoding="UTF-8" standalone="yes"?>
<Relationships xmlns="http://schemas.openxmlformats.org/package/2006/relationships"><Relationship Id="rId3" Type="http://schemas.openxmlformats.org/officeDocument/2006/relationships/image" Target="../media/image1.jpeg" /><Relationship Id="rId2" Type="http://schemas.openxmlformats.org/officeDocument/2006/relationships/notesSlide" Target="../notesSlides/notesSlide3.xml"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Relationship Id="rId3" Type="http://schemas.openxmlformats.org/officeDocument/2006/relationships/image" Target="../media/image1.jpeg" /><Relationship Id="rId2" Type="http://schemas.openxmlformats.org/officeDocument/2006/relationships/notesSlide" Target="../notesSlides/notesSlide4.xml"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Relationship Id="rId3" Type="http://schemas.openxmlformats.org/officeDocument/2006/relationships/image" Target="../media/image1.jpeg" /><Relationship Id="rId2" Type="http://schemas.openxmlformats.org/officeDocument/2006/relationships/notesSlide" Target="../notesSlides/notesSlide5.xml"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Relationship Id="rId3" Type="http://schemas.openxmlformats.org/officeDocument/2006/relationships/image" Target="../media/image1.jpeg" /><Relationship Id="rId2" Type="http://schemas.openxmlformats.org/officeDocument/2006/relationships/notesSlide" Target="../notesSlides/notesSlide6.xml"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 /><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 /><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 /><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2000" b="-12000"/>
          </a:stretch>
        </a:blipFill>
        <a:effectLst/>
      </p:bgPr>
    </p:bg>
    <p:spTree>
      <p:nvGrpSpPr>
        <p:cNvPr id="1" name="">
          <a:extLst>
            <a:ext uri="{FF2B5EF4-FFF2-40B4-BE49-F238E27FC236}">
              <a16:creationId xmlns:a16="http://schemas.microsoft.com/office/drawing/2014/main" id="{BB5AEA22-2D1F-8F6B-B709-BED062CBDBB3}"/>
            </a:ext>
          </a:extLst>
        </p:cNvPr>
        <p:cNvGrpSpPr/>
        <p:nvPr/>
      </p:nvGrpSpPr>
      <p:grpSpPr>
        <a:xfrm>
          <a:off x="0" y="0"/>
          <a:ext cx="0" cy="0"/>
          <a:chOff x="0" y="0"/>
          <a:chExt cx="0" cy="0"/>
        </a:xfrm>
      </p:grpSpPr>
    </p:spTree>
    <p:extLst>
      <p:ext uri="{BB962C8B-B14F-4D97-AF65-F5344CB8AC3E}">
        <p14:creationId xmlns:p14="http://schemas.microsoft.com/office/powerpoint/2010/main" val="3311983905"/>
      </p:ext>
    </p:extLst>
  </p:cSld>
  <p:clrMapOvr>
    <a:masterClrMapping/>
  </p:clrMapOvr>
  <mc:AlternateContent xmlns:mc="http://schemas.openxmlformats.org/markup-compatibility/2006" xmlns:p14="http://schemas.microsoft.com/office/powerpoint/2010/main">
    <mc:Choice Requires="p14">
      <p:transition spd="slow" p14:dur="2000">
        <p14:vortex dir="r"/>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5DAD92-02A0-A5D9-3C5D-173A052F8F8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6A5A788-A781-3FDC-1FF7-6ECF8BCCA246}"/>
              </a:ext>
            </a:extLst>
          </p:cNvPr>
          <p:cNvSpPr>
            <a:spLocks noGrp="1"/>
          </p:cNvSpPr>
          <p:nvPr>
            <p:ph type="title"/>
          </p:nvPr>
        </p:nvSpPr>
        <p:spPr>
          <a:xfrm>
            <a:off x="838200" y="136525"/>
            <a:ext cx="10515600" cy="1207293"/>
          </a:xfrm>
        </p:spPr>
        <p:txBody>
          <a:bodyPr>
            <a:normAutofit/>
          </a:bodyPr>
          <a:lstStyle/>
          <a:p>
            <a:pPr algn="ctr"/>
            <a:r>
              <a:rPr lang="en-GB" sz="3600" i="1" dirty="0"/>
              <a:t>Luke 5:17-26</a:t>
            </a:r>
            <a:endParaRPr lang="en-GB" b="1" i="1" dirty="0"/>
          </a:p>
        </p:txBody>
      </p:sp>
      <p:sp>
        <p:nvSpPr>
          <p:cNvPr id="4" name="Date Placeholder 3">
            <a:extLst>
              <a:ext uri="{FF2B5EF4-FFF2-40B4-BE49-F238E27FC236}">
                <a16:creationId xmlns:a16="http://schemas.microsoft.com/office/drawing/2014/main" id="{E1A49EC6-1A68-AF82-4A70-5273ECE9C750}"/>
              </a:ext>
            </a:extLst>
          </p:cNvPr>
          <p:cNvSpPr>
            <a:spLocks noGrp="1"/>
          </p:cNvSpPr>
          <p:nvPr>
            <p:ph type="dt" sz="half" idx="10"/>
          </p:nvPr>
        </p:nvSpPr>
        <p:spPr/>
        <p:txBody>
          <a:bodyPr/>
          <a:lstStyle/>
          <a:p>
            <a:fld id="{FAE649D3-6127-4C56-B78F-771118169A3F}" type="datetime8">
              <a:rPr lang="en-GB" smtClean="0"/>
              <a:t>13/07/2026 22:55</a:t>
            </a:fld>
            <a:endParaRPr lang="en-GB" dirty="0"/>
          </a:p>
        </p:txBody>
      </p:sp>
      <p:sp>
        <p:nvSpPr>
          <p:cNvPr id="5" name="Footer Placeholder 4">
            <a:extLst>
              <a:ext uri="{FF2B5EF4-FFF2-40B4-BE49-F238E27FC236}">
                <a16:creationId xmlns:a16="http://schemas.microsoft.com/office/drawing/2014/main" id="{3E1710B8-F81C-4AF0-BCC1-31F13C3E7A25}"/>
              </a:ext>
            </a:extLst>
          </p:cNvPr>
          <p:cNvSpPr>
            <a:spLocks noGrp="1"/>
          </p:cNvSpPr>
          <p:nvPr>
            <p:ph type="ftr" sz="quarter" idx="11"/>
          </p:nvPr>
        </p:nvSpPr>
        <p:spPr>
          <a:xfrm>
            <a:off x="2538663" y="6356350"/>
            <a:ext cx="7880683" cy="365125"/>
          </a:xfrm>
        </p:spPr>
        <p:txBody>
          <a:bodyPr/>
          <a:lstStyle/>
          <a:p>
            <a:r>
              <a:rPr lang="en-GB" sz="1400" dirty="0"/>
              <a:t>Encounters With Jesus – 3  The Paralysed Man and His Friends- Luke 5 17-26</a:t>
            </a:r>
          </a:p>
        </p:txBody>
      </p:sp>
      <p:sp>
        <p:nvSpPr>
          <p:cNvPr id="6" name="Slide Number Placeholder 5">
            <a:extLst>
              <a:ext uri="{FF2B5EF4-FFF2-40B4-BE49-F238E27FC236}">
                <a16:creationId xmlns:a16="http://schemas.microsoft.com/office/drawing/2014/main" id="{45E80917-40F0-2CD2-C6D7-A6B082A90413}"/>
              </a:ext>
            </a:extLst>
          </p:cNvPr>
          <p:cNvSpPr>
            <a:spLocks noGrp="1"/>
          </p:cNvSpPr>
          <p:nvPr>
            <p:ph type="sldNum" sz="quarter" idx="12"/>
          </p:nvPr>
        </p:nvSpPr>
        <p:spPr/>
        <p:txBody>
          <a:bodyPr/>
          <a:lstStyle/>
          <a:p>
            <a:fld id="{EC6B16EA-D25A-4291-87D3-2F0CA146973B}" type="slidenum">
              <a:rPr lang="en-GB" smtClean="0"/>
              <a:t>10</a:t>
            </a:fld>
            <a:endParaRPr lang="en-GB" dirty="0"/>
          </a:p>
        </p:txBody>
      </p:sp>
      <p:sp>
        <p:nvSpPr>
          <p:cNvPr id="15" name="TextBox 14">
            <a:extLst>
              <a:ext uri="{FF2B5EF4-FFF2-40B4-BE49-F238E27FC236}">
                <a16:creationId xmlns:a16="http://schemas.microsoft.com/office/drawing/2014/main" id="{C5457D21-862E-1F4E-5E60-05C119BB8331}"/>
              </a:ext>
            </a:extLst>
          </p:cNvPr>
          <p:cNvSpPr txBox="1"/>
          <p:nvPr/>
        </p:nvSpPr>
        <p:spPr>
          <a:xfrm>
            <a:off x="1118936" y="1630137"/>
            <a:ext cx="10515600" cy="3336426"/>
          </a:xfrm>
          <a:prstGeom prst="rect">
            <a:avLst/>
          </a:prstGeom>
          <a:noFill/>
        </p:spPr>
        <p:txBody>
          <a:bodyPr wrap="square" rtlCol="0">
            <a:spAutoFit/>
          </a:bodyPr>
          <a:lstStyle/>
          <a:p>
            <a:pPr>
              <a:lnSpc>
                <a:spcPct val="150000"/>
              </a:lnSpc>
              <a:spcBef>
                <a:spcPts val="1000"/>
              </a:spcBef>
            </a:pPr>
            <a:r>
              <a:rPr lang="en-GB" sz="3600" b="1" baseline="30000" dirty="0">
                <a:solidFill>
                  <a:srgbClr val="0000FF"/>
                </a:solidFill>
              </a:rPr>
              <a:t>22 </a:t>
            </a:r>
            <a:r>
              <a:rPr lang="en-GB" sz="3600" b="1" dirty="0">
                <a:solidFill>
                  <a:srgbClr val="0000FF"/>
                </a:solidFill>
              </a:rPr>
              <a:t>When Jesus perceived their thoughts, he answered them, “Why do you question in your hearts? </a:t>
            </a:r>
            <a:r>
              <a:rPr lang="en-GB" sz="3600" b="1" baseline="30000" dirty="0">
                <a:solidFill>
                  <a:srgbClr val="0000FF"/>
                </a:solidFill>
              </a:rPr>
              <a:t>23 </a:t>
            </a:r>
            <a:r>
              <a:rPr lang="en-GB" sz="3600" b="1" dirty="0">
                <a:solidFill>
                  <a:srgbClr val="0000FF"/>
                </a:solidFill>
              </a:rPr>
              <a:t>Which is easier, to say, ‘Your sins are forgiven you’, or to say, ‘Rise and walk’? </a:t>
            </a:r>
          </a:p>
        </p:txBody>
      </p:sp>
    </p:spTree>
    <p:extLst>
      <p:ext uri="{BB962C8B-B14F-4D97-AF65-F5344CB8AC3E}">
        <p14:creationId xmlns:p14="http://schemas.microsoft.com/office/powerpoint/2010/main" val="30931552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CD6645-23DA-5771-30A3-21CEB3BB896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73293-C4A5-5162-7CF7-8E32416405EF}"/>
              </a:ext>
            </a:extLst>
          </p:cNvPr>
          <p:cNvSpPr>
            <a:spLocks noGrp="1"/>
          </p:cNvSpPr>
          <p:nvPr>
            <p:ph type="title"/>
          </p:nvPr>
        </p:nvSpPr>
        <p:spPr>
          <a:xfrm>
            <a:off x="838200" y="136525"/>
            <a:ext cx="10515600" cy="1207293"/>
          </a:xfrm>
        </p:spPr>
        <p:txBody>
          <a:bodyPr>
            <a:normAutofit/>
          </a:bodyPr>
          <a:lstStyle/>
          <a:p>
            <a:pPr algn="ctr"/>
            <a:r>
              <a:rPr lang="en-GB" sz="3600" i="1" dirty="0"/>
              <a:t>Luke 5:17-26</a:t>
            </a:r>
            <a:endParaRPr lang="en-GB" b="1" i="1" dirty="0"/>
          </a:p>
        </p:txBody>
      </p:sp>
      <p:sp>
        <p:nvSpPr>
          <p:cNvPr id="4" name="Date Placeholder 3">
            <a:extLst>
              <a:ext uri="{FF2B5EF4-FFF2-40B4-BE49-F238E27FC236}">
                <a16:creationId xmlns:a16="http://schemas.microsoft.com/office/drawing/2014/main" id="{07D87534-4B77-B414-7DC9-3C25441F3E6D}"/>
              </a:ext>
            </a:extLst>
          </p:cNvPr>
          <p:cNvSpPr>
            <a:spLocks noGrp="1"/>
          </p:cNvSpPr>
          <p:nvPr>
            <p:ph type="dt" sz="half" idx="10"/>
          </p:nvPr>
        </p:nvSpPr>
        <p:spPr/>
        <p:txBody>
          <a:bodyPr/>
          <a:lstStyle/>
          <a:p>
            <a:fld id="{FAE649D3-6127-4C56-B78F-771118169A3F}" type="datetime8">
              <a:rPr lang="en-GB" smtClean="0"/>
              <a:t>13/07/2026 22:55</a:t>
            </a:fld>
            <a:endParaRPr lang="en-GB" dirty="0"/>
          </a:p>
        </p:txBody>
      </p:sp>
      <p:sp>
        <p:nvSpPr>
          <p:cNvPr id="5" name="Footer Placeholder 4">
            <a:extLst>
              <a:ext uri="{FF2B5EF4-FFF2-40B4-BE49-F238E27FC236}">
                <a16:creationId xmlns:a16="http://schemas.microsoft.com/office/drawing/2014/main" id="{94705EC5-5D20-C3D2-6F6A-444C6C8AE33E}"/>
              </a:ext>
            </a:extLst>
          </p:cNvPr>
          <p:cNvSpPr>
            <a:spLocks noGrp="1"/>
          </p:cNvSpPr>
          <p:nvPr>
            <p:ph type="ftr" sz="quarter" idx="11"/>
          </p:nvPr>
        </p:nvSpPr>
        <p:spPr>
          <a:xfrm>
            <a:off x="2538663" y="6356350"/>
            <a:ext cx="7880683" cy="365125"/>
          </a:xfrm>
        </p:spPr>
        <p:txBody>
          <a:bodyPr/>
          <a:lstStyle/>
          <a:p>
            <a:r>
              <a:rPr lang="en-GB" sz="1400" dirty="0"/>
              <a:t>Encounters With Jesus – 3  The Paralysed Man and His Friends- Luke 5 17-26</a:t>
            </a:r>
          </a:p>
        </p:txBody>
      </p:sp>
      <p:sp>
        <p:nvSpPr>
          <p:cNvPr id="6" name="Slide Number Placeholder 5">
            <a:extLst>
              <a:ext uri="{FF2B5EF4-FFF2-40B4-BE49-F238E27FC236}">
                <a16:creationId xmlns:a16="http://schemas.microsoft.com/office/drawing/2014/main" id="{4FFAF93F-58DF-6613-4116-929DC19F0341}"/>
              </a:ext>
            </a:extLst>
          </p:cNvPr>
          <p:cNvSpPr>
            <a:spLocks noGrp="1"/>
          </p:cNvSpPr>
          <p:nvPr>
            <p:ph type="sldNum" sz="quarter" idx="12"/>
          </p:nvPr>
        </p:nvSpPr>
        <p:spPr/>
        <p:txBody>
          <a:bodyPr/>
          <a:lstStyle/>
          <a:p>
            <a:fld id="{EC6B16EA-D25A-4291-87D3-2F0CA146973B}" type="slidenum">
              <a:rPr lang="en-GB" smtClean="0"/>
              <a:t>11</a:t>
            </a:fld>
            <a:endParaRPr lang="en-GB" dirty="0"/>
          </a:p>
        </p:txBody>
      </p:sp>
      <p:sp>
        <p:nvSpPr>
          <p:cNvPr id="15" name="TextBox 14">
            <a:extLst>
              <a:ext uri="{FF2B5EF4-FFF2-40B4-BE49-F238E27FC236}">
                <a16:creationId xmlns:a16="http://schemas.microsoft.com/office/drawing/2014/main" id="{1B86CB51-B00A-CE50-2FF5-CB621B99BA78}"/>
              </a:ext>
            </a:extLst>
          </p:cNvPr>
          <p:cNvSpPr txBox="1"/>
          <p:nvPr/>
        </p:nvSpPr>
        <p:spPr>
          <a:xfrm>
            <a:off x="1118936" y="1630137"/>
            <a:ext cx="10515600" cy="3336426"/>
          </a:xfrm>
          <a:prstGeom prst="rect">
            <a:avLst/>
          </a:prstGeom>
          <a:noFill/>
        </p:spPr>
        <p:txBody>
          <a:bodyPr wrap="square" rtlCol="0">
            <a:spAutoFit/>
          </a:bodyPr>
          <a:lstStyle/>
          <a:p>
            <a:pPr>
              <a:lnSpc>
                <a:spcPct val="150000"/>
              </a:lnSpc>
              <a:spcBef>
                <a:spcPts val="1000"/>
              </a:spcBef>
            </a:pPr>
            <a:r>
              <a:rPr lang="en-GB" sz="3600" b="1" baseline="30000" dirty="0">
                <a:solidFill>
                  <a:srgbClr val="0000FF"/>
                </a:solidFill>
              </a:rPr>
              <a:t>24 </a:t>
            </a:r>
            <a:r>
              <a:rPr lang="en-GB" sz="3600" b="1" dirty="0">
                <a:solidFill>
                  <a:srgbClr val="0000FF"/>
                </a:solidFill>
              </a:rPr>
              <a:t>But that you may know that the Son of Man has authority on earth to forgive sins”—he said to the man who was paralysed—“I say to you, rise, pick up your bed and go home.” </a:t>
            </a:r>
          </a:p>
        </p:txBody>
      </p:sp>
    </p:spTree>
    <p:extLst>
      <p:ext uri="{BB962C8B-B14F-4D97-AF65-F5344CB8AC3E}">
        <p14:creationId xmlns:p14="http://schemas.microsoft.com/office/powerpoint/2010/main" val="23611301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A0BD24-7E31-183F-8440-5F46F238CEA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4F1265E-A96B-E711-3EE4-893F826EA97A}"/>
              </a:ext>
            </a:extLst>
          </p:cNvPr>
          <p:cNvSpPr>
            <a:spLocks noGrp="1"/>
          </p:cNvSpPr>
          <p:nvPr>
            <p:ph type="title"/>
          </p:nvPr>
        </p:nvSpPr>
        <p:spPr>
          <a:xfrm>
            <a:off x="838200" y="136525"/>
            <a:ext cx="10515600" cy="1207293"/>
          </a:xfrm>
        </p:spPr>
        <p:txBody>
          <a:bodyPr>
            <a:normAutofit/>
          </a:bodyPr>
          <a:lstStyle/>
          <a:p>
            <a:pPr algn="ctr"/>
            <a:r>
              <a:rPr lang="en-GB" sz="3600" i="1" dirty="0"/>
              <a:t>Luke 5:17-26</a:t>
            </a:r>
            <a:endParaRPr lang="en-GB" b="1" i="1" dirty="0"/>
          </a:p>
        </p:txBody>
      </p:sp>
      <p:sp>
        <p:nvSpPr>
          <p:cNvPr id="4" name="Date Placeholder 3">
            <a:extLst>
              <a:ext uri="{FF2B5EF4-FFF2-40B4-BE49-F238E27FC236}">
                <a16:creationId xmlns:a16="http://schemas.microsoft.com/office/drawing/2014/main" id="{B2DE79CC-45B3-CE3B-03CE-C038AF042DB1}"/>
              </a:ext>
            </a:extLst>
          </p:cNvPr>
          <p:cNvSpPr>
            <a:spLocks noGrp="1"/>
          </p:cNvSpPr>
          <p:nvPr>
            <p:ph type="dt" sz="half" idx="10"/>
          </p:nvPr>
        </p:nvSpPr>
        <p:spPr/>
        <p:txBody>
          <a:bodyPr/>
          <a:lstStyle/>
          <a:p>
            <a:fld id="{FAE649D3-6127-4C56-B78F-771118169A3F}" type="datetime8">
              <a:rPr lang="en-GB" smtClean="0"/>
              <a:t>13/07/2026 22:55</a:t>
            </a:fld>
            <a:endParaRPr lang="en-GB" dirty="0"/>
          </a:p>
        </p:txBody>
      </p:sp>
      <p:sp>
        <p:nvSpPr>
          <p:cNvPr id="5" name="Footer Placeholder 4">
            <a:extLst>
              <a:ext uri="{FF2B5EF4-FFF2-40B4-BE49-F238E27FC236}">
                <a16:creationId xmlns:a16="http://schemas.microsoft.com/office/drawing/2014/main" id="{E5BED779-E572-96E2-AE60-16F7D95A247D}"/>
              </a:ext>
            </a:extLst>
          </p:cNvPr>
          <p:cNvSpPr>
            <a:spLocks noGrp="1"/>
          </p:cNvSpPr>
          <p:nvPr>
            <p:ph type="ftr" sz="quarter" idx="11"/>
          </p:nvPr>
        </p:nvSpPr>
        <p:spPr>
          <a:xfrm>
            <a:off x="2538663" y="6356350"/>
            <a:ext cx="7880683" cy="365125"/>
          </a:xfrm>
        </p:spPr>
        <p:txBody>
          <a:bodyPr/>
          <a:lstStyle/>
          <a:p>
            <a:r>
              <a:rPr lang="en-GB" sz="1400" dirty="0"/>
              <a:t>Encounters With Jesus – 3  The Paralysed Man and His Friends- Luke 5 17-26</a:t>
            </a:r>
          </a:p>
        </p:txBody>
      </p:sp>
      <p:sp>
        <p:nvSpPr>
          <p:cNvPr id="6" name="Slide Number Placeholder 5">
            <a:extLst>
              <a:ext uri="{FF2B5EF4-FFF2-40B4-BE49-F238E27FC236}">
                <a16:creationId xmlns:a16="http://schemas.microsoft.com/office/drawing/2014/main" id="{776718E3-C9D7-0275-8C52-F3F8E3C6FADF}"/>
              </a:ext>
            </a:extLst>
          </p:cNvPr>
          <p:cNvSpPr>
            <a:spLocks noGrp="1"/>
          </p:cNvSpPr>
          <p:nvPr>
            <p:ph type="sldNum" sz="quarter" idx="12"/>
          </p:nvPr>
        </p:nvSpPr>
        <p:spPr/>
        <p:txBody>
          <a:bodyPr/>
          <a:lstStyle/>
          <a:p>
            <a:fld id="{EC6B16EA-D25A-4291-87D3-2F0CA146973B}" type="slidenum">
              <a:rPr lang="en-GB" smtClean="0"/>
              <a:t>12</a:t>
            </a:fld>
            <a:endParaRPr lang="en-GB" dirty="0"/>
          </a:p>
        </p:txBody>
      </p:sp>
      <p:sp>
        <p:nvSpPr>
          <p:cNvPr id="15" name="TextBox 14">
            <a:extLst>
              <a:ext uri="{FF2B5EF4-FFF2-40B4-BE49-F238E27FC236}">
                <a16:creationId xmlns:a16="http://schemas.microsoft.com/office/drawing/2014/main" id="{3E5759BC-001A-22DC-AA2F-856F8B126D0C}"/>
              </a:ext>
            </a:extLst>
          </p:cNvPr>
          <p:cNvSpPr txBox="1"/>
          <p:nvPr/>
        </p:nvSpPr>
        <p:spPr>
          <a:xfrm>
            <a:off x="1359567" y="2015147"/>
            <a:ext cx="10515600" cy="2505429"/>
          </a:xfrm>
          <a:prstGeom prst="rect">
            <a:avLst/>
          </a:prstGeom>
          <a:noFill/>
        </p:spPr>
        <p:txBody>
          <a:bodyPr wrap="square" rtlCol="0">
            <a:spAutoFit/>
          </a:bodyPr>
          <a:lstStyle/>
          <a:p>
            <a:pPr>
              <a:lnSpc>
                <a:spcPct val="150000"/>
              </a:lnSpc>
              <a:spcBef>
                <a:spcPts val="1000"/>
              </a:spcBef>
            </a:pPr>
            <a:r>
              <a:rPr lang="en-GB" sz="3600" b="1" baseline="30000" dirty="0">
                <a:solidFill>
                  <a:srgbClr val="0000FF"/>
                </a:solidFill>
              </a:rPr>
              <a:t>25 </a:t>
            </a:r>
            <a:r>
              <a:rPr lang="en-GB" sz="3600" b="1" dirty="0">
                <a:solidFill>
                  <a:srgbClr val="0000FF"/>
                </a:solidFill>
              </a:rPr>
              <a:t>And immediately he rose up before them and picked up what he had been lying on and went home, glorifying God. </a:t>
            </a:r>
          </a:p>
        </p:txBody>
      </p:sp>
    </p:spTree>
    <p:extLst>
      <p:ext uri="{BB962C8B-B14F-4D97-AF65-F5344CB8AC3E}">
        <p14:creationId xmlns:p14="http://schemas.microsoft.com/office/powerpoint/2010/main" val="20686681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C96344-85F8-64CA-3396-1F87C4589DE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C373D1F-0A41-5E33-C19B-6FD7EE2DAA68}"/>
              </a:ext>
            </a:extLst>
          </p:cNvPr>
          <p:cNvSpPr>
            <a:spLocks noGrp="1"/>
          </p:cNvSpPr>
          <p:nvPr>
            <p:ph type="title"/>
          </p:nvPr>
        </p:nvSpPr>
        <p:spPr>
          <a:xfrm>
            <a:off x="838200" y="136525"/>
            <a:ext cx="10515600" cy="1207293"/>
          </a:xfrm>
        </p:spPr>
        <p:txBody>
          <a:bodyPr>
            <a:normAutofit/>
          </a:bodyPr>
          <a:lstStyle/>
          <a:p>
            <a:pPr algn="ctr"/>
            <a:r>
              <a:rPr lang="en-GB" sz="3600" i="1" dirty="0"/>
              <a:t>Luke 5:17-26</a:t>
            </a:r>
            <a:endParaRPr lang="en-GB" b="1" i="1" dirty="0"/>
          </a:p>
        </p:txBody>
      </p:sp>
      <p:sp>
        <p:nvSpPr>
          <p:cNvPr id="4" name="Date Placeholder 3">
            <a:extLst>
              <a:ext uri="{FF2B5EF4-FFF2-40B4-BE49-F238E27FC236}">
                <a16:creationId xmlns:a16="http://schemas.microsoft.com/office/drawing/2014/main" id="{8DF1499F-791B-F828-1791-D7EF9B36BA6C}"/>
              </a:ext>
            </a:extLst>
          </p:cNvPr>
          <p:cNvSpPr>
            <a:spLocks noGrp="1"/>
          </p:cNvSpPr>
          <p:nvPr>
            <p:ph type="dt" sz="half" idx="10"/>
          </p:nvPr>
        </p:nvSpPr>
        <p:spPr/>
        <p:txBody>
          <a:bodyPr/>
          <a:lstStyle/>
          <a:p>
            <a:fld id="{FAE649D3-6127-4C56-B78F-771118169A3F}" type="datetime8">
              <a:rPr lang="en-GB" smtClean="0"/>
              <a:t>13/07/2026 22:55</a:t>
            </a:fld>
            <a:endParaRPr lang="en-GB" dirty="0"/>
          </a:p>
        </p:txBody>
      </p:sp>
      <p:sp>
        <p:nvSpPr>
          <p:cNvPr id="5" name="Footer Placeholder 4">
            <a:extLst>
              <a:ext uri="{FF2B5EF4-FFF2-40B4-BE49-F238E27FC236}">
                <a16:creationId xmlns:a16="http://schemas.microsoft.com/office/drawing/2014/main" id="{C940BEA0-6C7F-E5A1-806D-DE81388ECD66}"/>
              </a:ext>
            </a:extLst>
          </p:cNvPr>
          <p:cNvSpPr>
            <a:spLocks noGrp="1"/>
          </p:cNvSpPr>
          <p:nvPr>
            <p:ph type="ftr" sz="quarter" idx="11"/>
          </p:nvPr>
        </p:nvSpPr>
        <p:spPr>
          <a:xfrm>
            <a:off x="2538663" y="6356350"/>
            <a:ext cx="7880683" cy="365125"/>
          </a:xfrm>
        </p:spPr>
        <p:txBody>
          <a:bodyPr/>
          <a:lstStyle/>
          <a:p>
            <a:r>
              <a:rPr lang="en-GB" sz="1400" dirty="0"/>
              <a:t>Encounters With Jesus – 3  The Paralysed Man and His Friends- Luke 5 17-26</a:t>
            </a:r>
          </a:p>
        </p:txBody>
      </p:sp>
      <p:sp>
        <p:nvSpPr>
          <p:cNvPr id="6" name="Slide Number Placeholder 5">
            <a:extLst>
              <a:ext uri="{FF2B5EF4-FFF2-40B4-BE49-F238E27FC236}">
                <a16:creationId xmlns:a16="http://schemas.microsoft.com/office/drawing/2014/main" id="{06E66E6B-D557-A3F5-01F8-925468B82DBA}"/>
              </a:ext>
            </a:extLst>
          </p:cNvPr>
          <p:cNvSpPr>
            <a:spLocks noGrp="1"/>
          </p:cNvSpPr>
          <p:nvPr>
            <p:ph type="sldNum" sz="quarter" idx="12"/>
          </p:nvPr>
        </p:nvSpPr>
        <p:spPr/>
        <p:txBody>
          <a:bodyPr/>
          <a:lstStyle/>
          <a:p>
            <a:fld id="{EC6B16EA-D25A-4291-87D3-2F0CA146973B}" type="slidenum">
              <a:rPr lang="en-GB" smtClean="0"/>
              <a:t>13</a:t>
            </a:fld>
            <a:endParaRPr lang="en-GB" dirty="0"/>
          </a:p>
        </p:txBody>
      </p:sp>
      <p:sp>
        <p:nvSpPr>
          <p:cNvPr id="15" name="TextBox 14">
            <a:extLst>
              <a:ext uri="{FF2B5EF4-FFF2-40B4-BE49-F238E27FC236}">
                <a16:creationId xmlns:a16="http://schemas.microsoft.com/office/drawing/2014/main" id="{526C9B05-08FE-533B-FE9A-0E43510ABE69}"/>
              </a:ext>
            </a:extLst>
          </p:cNvPr>
          <p:cNvSpPr txBox="1"/>
          <p:nvPr/>
        </p:nvSpPr>
        <p:spPr>
          <a:xfrm>
            <a:off x="1359567" y="2015147"/>
            <a:ext cx="10515600" cy="3696909"/>
          </a:xfrm>
          <a:prstGeom prst="rect">
            <a:avLst/>
          </a:prstGeom>
          <a:noFill/>
        </p:spPr>
        <p:txBody>
          <a:bodyPr wrap="square" rtlCol="0">
            <a:spAutoFit/>
          </a:bodyPr>
          <a:lstStyle/>
          <a:p>
            <a:pPr>
              <a:lnSpc>
                <a:spcPct val="150000"/>
              </a:lnSpc>
              <a:spcBef>
                <a:spcPts val="1000"/>
              </a:spcBef>
            </a:pPr>
            <a:r>
              <a:rPr lang="en-GB" sz="4000" b="1" baseline="30000" dirty="0">
                <a:solidFill>
                  <a:srgbClr val="0000FF"/>
                </a:solidFill>
              </a:rPr>
              <a:t>26 </a:t>
            </a:r>
            <a:r>
              <a:rPr lang="en-GB" sz="4000" b="1" dirty="0">
                <a:solidFill>
                  <a:srgbClr val="0000FF"/>
                </a:solidFill>
              </a:rPr>
              <a:t>And amazement seized them all, and they glorified God and were filled with awe, saying, “We have seen extraordinary things today.”</a:t>
            </a:r>
          </a:p>
        </p:txBody>
      </p:sp>
    </p:spTree>
    <p:extLst>
      <p:ext uri="{BB962C8B-B14F-4D97-AF65-F5344CB8AC3E}">
        <p14:creationId xmlns:p14="http://schemas.microsoft.com/office/powerpoint/2010/main" val="31560888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2000" b="-12000"/>
          </a:stretch>
        </a:blipFill>
        <a:effectLst/>
      </p:bgPr>
    </p:bg>
    <p:spTree>
      <p:nvGrpSpPr>
        <p:cNvPr id="1" name="">
          <a:extLst>
            <a:ext uri="{FF2B5EF4-FFF2-40B4-BE49-F238E27FC236}">
              <a16:creationId xmlns:a16="http://schemas.microsoft.com/office/drawing/2014/main" id="{A2072F09-6EE2-7374-E2FA-6D0EB702FE7F}"/>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E17E551B-5337-CC85-46A3-831D749EFE8A}"/>
              </a:ext>
            </a:extLst>
          </p:cNvPr>
          <p:cNvSpPr txBox="1"/>
          <p:nvPr/>
        </p:nvSpPr>
        <p:spPr>
          <a:xfrm>
            <a:off x="1917346" y="4010429"/>
            <a:ext cx="9781672" cy="923330"/>
          </a:xfrm>
          <a:prstGeom prst="rect">
            <a:avLst/>
          </a:prstGeom>
          <a:noFill/>
        </p:spPr>
        <p:txBody>
          <a:bodyPr wrap="square" rtlCol="0">
            <a:spAutoFit/>
          </a:bodyPr>
          <a:lstStyle/>
          <a:p>
            <a:r>
              <a:rPr lang="en-GB" sz="5400" b="1" dirty="0"/>
              <a:t>What He want them to Do?</a:t>
            </a:r>
          </a:p>
        </p:txBody>
      </p:sp>
      <p:sp>
        <p:nvSpPr>
          <p:cNvPr id="5" name="TextBox 4">
            <a:extLst>
              <a:ext uri="{FF2B5EF4-FFF2-40B4-BE49-F238E27FC236}">
                <a16:creationId xmlns:a16="http://schemas.microsoft.com/office/drawing/2014/main" id="{B2700CBB-4124-F14B-E1DD-B0F35B9BB61B}"/>
              </a:ext>
            </a:extLst>
          </p:cNvPr>
          <p:cNvSpPr txBox="1"/>
          <p:nvPr/>
        </p:nvSpPr>
        <p:spPr>
          <a:xfrm>
            <a:off x="1539583" y="2000541"/>
            <a:ext cx="9950115" cy="1754326"/>
          </a:xfrm>
          <a:prstGeom prst="rect">
            <a:avLst/>
          </a:prstGeom>
          <a:noFill/>
        </p:spPr>
        <p:txBody>
          <a:bodyPr wrap="square" rtlCol="0">
            <a:spAutoFit/>
          </a:bodyPr>
          <a:lstStyle/>
          <a:p>
            <a:r>
              <a:rPr lang="en-GB" sz="5400" b="1" dirty="0"/>
              <a:t>What does Jesus want the 	Friends to know?</a:t>
            </a:r>
          </a:p>
        </p:txBody>
      </p:sp>
    </p:spTree>
    <p:extLst>
      <p:ext uri="{BB962C8B-B14F-4D97-AF65-F5344CB8AC3E}">
        <p14:creationId xmlns:p14="http://schemas.microsoft.com/office/powerpoint/2010/main" val="7361101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2000" b="-12000"/>
          </a:stretch>
        </a:blipFill>
        <a:effectLst/>
      </p:bgPr>
    </p:bg>
    <p:spTree>
      <p:nvGrpSpPr>
        <p:cNvPr id="1" name="">
          <a:extLst>
            <a:ext uri="{FF2B5EF4-FFF2-40B4-BE49-F238E27FC236}">
              <a16:creationId xmlns:a16="http://schemas.microsoft.com/office/drawing/2014/main" id="{14403EDB-D7A1-9ABC-7A8E-EC7C0175BE61}"/>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34DCC93-A64D-776D-1D23-D2A72A5E94EE}"/>
              </a:ext>
            </a:extLst>
          </p:cNvPr>
          <p:cNvSpPr txBox="1"/>
          <p:nvPr/>
        </p:nvSpPr>
        <p:spPr>
          <a:xfrm>
            <a:off x="1903140" y="3944328"/>
            <a:ext cx="9781672" cy="923330"/>
          </a:xfrm>
          <a:prstGeom prst="rect">
            <a:avLst/>
          </a:prstGeom>
          <a:noFill/>
        </p:spPr>
        <p:txBody>
          <a:bodyPr wrap="square" rtlCol="0">
            <a:spAutoFit/>
          </a:bodyPr>
          <a:lstStyle/>
          <a:p>
            <a:r>
              <a:rPr lang="en-GB" sz="5400" b="1" dirty="0"/>
              <a:t>What He want them to Do?</a:t>
            </a:r>
          </a:p>
        </p:txBody>
      </p:sp>
      <p:sp>
        <p:nvSpPr>
          <p:cNvPr id="5" name="TextBox 4">
            <a:extLst>
              <a:ext uri="{FF2B5EF4-FFF2-40B4-BE49-F238E27FC236}">
                <a16:creationId xmlns:a16="http://schemas.microsoft.com/office/drawing/2014/main" id="{33D9C7C5-8C01-E66D-2FE1-0D6A59E798BD}"/>
              </a:ext>
            </a:extLst>
          </p:cNvPr>
          <p:cNvSpPr txBox="1"/>
          <p:nvPr/>
        </p:nvSpPr>
        <p:spPr>
          <a:xfrm>
            <a:off x="1740666" y="1945457"/>
            <a:ext cx="10112590" cy="1754326"/>
          </a:xfrm>
          <a:prstGeom prst="rect">
            <a:avLst/>
          </a:prstGeom>
          <a:noFill/>
        </p:spPr>
        <p:txBody>
          <a:bodyPr wrap="square" rtlCol="0">
            <a:spAutoFit/>
          </a:bodyPr>
          <a:lstStyle/>
          <a:p>
            <a:r>
              <a:rPr lang="en-GB" sz="5400" b="1" dirty="0"/>
              <a:t>What does Jesus want the 	Investigators to know?</a:t>
            </a:r>
          </a:p>
        </p:txBody>
      </p:sp>
    </p:spTree>
    <p:extLst>
      <p:ext uri="{BB962C8B-B14F-4D97-AF65-F5344CB8AC3E}">
        <p14:creationId xmlns:p14="http://schemas.microsoft.com/office/powerpoint/2010/main" val="14034731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2000" b="-12000"/>
          </a:stretch>
        </a:blipFill>
        <a:effectLst/>
      </p:bgPr>
    </p:bg>
    <p:spTree>
      <p:nvGrpSpPr>
        <p:cNvPr id="1" name="">
          <a:extLst>
            <a:ext uri="{FF2B5EF4-FFF2-40B4-BE49-F238E27FC236}">
              <a16:creationId xmlns:a16="http://schemas.microsoft.com/office/drawing/2014/main" id="{268F5654-7F76-4689-F8CD-A598918C3E43}"/>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8608A802-907B-3C99-DD8C-DA606DFEF86C}"/>
              </a:ext>
            </a:extLst>
          </p:cNvPr>
          <p:cNvSpPr txBox="1"/>
          <p:nvPr/>
        </p:nvSpPr>
        <p:spPr>
          <a:xfrm>
            <a:off x="1013553" y="3429000"/>
            <a:ext cx="10653310" cy="1754326"/>
          </a:xfrm>
          <a:prstGeom prst="rect">
            <a:avLst/>
          </a:prstGeom>
          <a:noFill/>
        </p:spPr>
        <p:txBody>
          <a:bodyPr wrap="square" rtlCol="0">
            <a:spAutoFit/>
          </a:bodyPr>
          <a:lstStyle/>
          <a:p>
            <a:r>
              <a:rPr lang="en-GB" sz="5400" b="1" dirty="0"/>
              <a:t>    I am Forgiven, I am a Saint</a:t>
            </a:r>
          </a:p>
          <a:p>
            <a:r>
              <a:rPr lang="en-GB" sz="5400" b="1" dirty="0"/>
              <a:t>	I am who God says I am</a:t>
            </a:r>
          </a:p>
        </p:txBody>
      </p:sp>
      <p:sp>
        <p:nvSpPr>
          <p:cNvPr id="5" name="TextBox 4">
            <a:extLst>
              <a:ext uri="{FF2B5EF4-FFF2-40B4-BE49-F238E27FC236}">
                <a16:creationId xmlns:a16="http://schemas.microsoft.com/office/drawing/2014/main" id="{973CA8DD-CB23-12EC-F74B-F92AEDFFDA2D}"/>
              </a:ext>
            </a:extLst>
          </p:cNvPr>
          <p:cNvSpPr txBox="1"/>
          <p:nvPr/>
        </p:nvSpPr>
        <p:spPr>
          <a:xfrm>
            <a:off x="1352297" y="1438681"/>
            <a:ext cx="9950115" cy="1754326"/>
          </a:xfrm>
          <a:prstGeom prst="rect">
            <a:avLst/>
          </a:prstGeom>
          <a:noFill/>
        </p:spPr>
        <p:txBody>
          <a:bodyPr wrap="square" rtlCol="0">
            <a:spAutoFit/>
          </a:bodyPr>
          <a:lstStyle/>
          <a:p>
            <a:r>
              <a:rPr lang="en-GB" sz="5400" b="1" dirty="0"/>
              <a:t>What does Jesus you want the     	Paralysed man to know?</a:t>
            </a:r>
          </a:p>
        </p:txBody>
      </p:sp>
    </p:spTree>
    <p:extLst>
      <p:ext uri="{BB962C8B-B14F-4D97-AF65-F5344CB8AC3E}">
        <p14:creationId xmlns:p14="http://schemas.microsoft.com/office/powerpoint/2010/main" val="374444318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2000" b="-12000"/>
          </a:stretch>
        </a:blipFill>
        <a:effectLst/>
      </p:bgPr>
    </p:bg>
    <p:spTree>
      <p:nvGrpSpPr>
        <p:cNvPr id="1" name="">
          <a:extLst>
            <a:ext uri="{FF2B5EF4-FFF2-40B4-BE49-F238E27FC236}">
              <a16:creationId xmlns:a16="http://schemas.microsoft.com/office/drawing/2014/main" id="{56EDBD38-0E97-5AC5-93BD-F2F1A001FD03}"/>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5DF22682-CF77-BCB2-00C0-7483C669F250}"/>
              </a:ext>
            </a:extLst>
          </p:cNvPr>
          <p:cNvSpPr txBox="1"/>
          <p:nvPr/>
        </p:nvSpPr>
        <p:spPr>
          <a:xfrm>
            <a:off x="1352298" y="4091895"/>
            <a:ext cx="9741688" cy="1754326"/>
          </a:xfrm>
          <a:prstGeom prst="rect">
            <a:avLst/>
          </a:prstGeom>
          <a:noFill/>
        </p:spPr>
        <p:txBody>
          <a:bodyPr wrap="square" rtlCol="0">
            <a:spAutoFit/>
          </a:bodyPr>
          <a:lstStyle/>
          <a:p>
            <a:r>
              <a:rPr lang="en-GB" sz="5400" b="1" dirty="0"/>
              <a:t>	Receive Forgiveness</a:t>
            </a:r>
          </a:p>
          <a:p>
            <a:r>
              <a:rPr lang="en-GB" sz="5400" b="1" dirty="0"/>
              <a:t>Pick up his mat and go home</a:t>
            </a:r>
          </a:p>
        </p:txBody>
      </p:sp>
      <p:sp>
        <p:nvSpPr>
          <p:cNvPr id="5" name="TextBox 4">
            <a:extLst>
              <a:ext uri="{FF2B5EF4-FFF2-40B4-BE49-F238E27FC236}">
                <a16:creationId xmlns:a16="http://schemas.microsoft.com/office/drawing/2014/main" id="{74ECF5D5-FEA4-85E4-A4AB-F23014495869}"/>
              </a:ext>
            </a:extLst>
          </p:cNvPr>
          <p:cNvSpPr txBox="1"/>
          <p:nvPr/>
        </p:nvSpPr>
        <p:spPr>
          <a:xfrm>
            <a:off x="1352297" y="1934440"/>
            <a:ext cx="9950115" cy="1754326"/>
          </a:xfrm>
          <a:prstGeom prst="rect">
            <a:avLst/>
          </a:prstGeom>
          <a:noFill/>
        </p:spPr>
        <p:txBody>
          <a:bodyPr wrap="square" rtlCol="0">
            <a:spAutoFit/>
          </a:bodyPr>
          <a:lstStyle/>
          <a:p>
            <a:r>
              <a:rPr lang="en-GB" sz="5400" b="1" dirty="0"/>
              <a:t>What does Jesus you tell the     	Paralysed man to do?</a:t>
            </a:r>
          </a:p>
        </p:txBody>
      </p:sp>
    </p:spTree>
    <p:extLst>
      <p:ext uri="{BB962C8B-B14F-4D97-AF65-F5344CB8AC3E}">
        <p14:creationId xmlns:p14="http://schemas.microsoft.com/office/powerpoint/2010/main" val="22416439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2000" b="-12000"/>
          </a:stretch>
        </a:blipFill>
        <a:effectLst/>
      </p:bgPr>
    </p:bg>
    <p:spTree>
      <p:nvGrpSpPr>
        <p:cNvPr id="1" name="">
          <a:extLst>
            <a:ext uri="{FF2B5EF4-FFF2-40B4-BE49-F238E27FC236}">
              <a16:creationId xmlns:a16="http://schemas.microsoft.com/office/drawing/2014/main" id="{3D2905E5-C93F-EF95-1756-ED316985BC52}"/>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BFBF5241-DD0A-CD45-FC80-0774D1F4267D}"/>
              </a:ext>
            </a:extLst>
          </p:cNvPr>
          <p:cNvSpPr txBox="1"/>
          <p:nvPr/>
        </p:nvSpPr>
        <p:spPr>
          <a:xfrm>
            <a:off x="1205162" y="3429000"/>
            <a:ext cx="10252379" cy="923330"/>
          </a:xfrm>
          <a:prstGeom prst="rect">
            <a:avLst/>
          </a:prstGeom>
          <a:noFill/>
        </p:spPr>
        <p:txBody>
          <a:bodyPr wrap="square" rtlCol="0">
            <a:spAutoFit/>
          </a:bodyPr>
          <a:lstStyle/>
          <a:p>
            <a:r>
              <a:rPr lang="en-GB" sz="5400" b="1" dirty="0"/>
              <a:t>What does He want him to Do?</a:t>
            </a:r>
          </a:p>
        </p:txBody>
      </p:sp>
      <p:sp>
        <p:nvSpPr>
          <p:cNvPr id="5" name="TextBox 4">
            <a:extLst>
              <a:ext uri="{FF2B5EF4-FFF2-40B4-BE49-F238E27FC236}">
                <a16:creationId xmlns:a16="http://schemas.microsoft.com/office/drawing/2014/main" id="{05A40725-05D8-6A04-4AD6-D141D508E1D5}"/>
              </a:ext>
            </a:extLst>
          </p:cNvPr>
          <p:cNvSpPr txBox="1"/>
          <p:nvPr/>
        </p:nvSpPr>
        <p:spPr>
          <a:xfrm>
            <a:off x="900036" y="1493672"/>
            <a:ext cx="10862630" cy="1692771"/>
          </a:xfrm>
          <a:prstGeom prst="rect">
            <a:avLst/>
          </a:prstGeom>
          <a:noFill/>
        </p:spPr>
        <p:txBody>
          <a:bodyPr wrap="square" rtlCol="0">
            <a:spAutoFit/>
          </a:bodyPr>
          <a:lstStyle/>
          <a:p>
            <a:r>
              <a:rPr lang="en-GB" sz="5200" b="1" dirty="0"/>
              <a:t>	What does Jesus you want Theophilus (Lover of God) to Know?</a:t>
            </a:r>
          </a:p>
        </p:txBody>
      </p:sp>
    </p:spTree>
    <p:extLst>
      <p:ext uri="{BB962C8B-B14F-4D97-AF65-F5344CB8AC3E}">
        <p14:creationId xmlns:p14="http://schemas.microsoft.com/office/powerpoint/2010/main" val="28406074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2000" b="-12000"/>
          </a:stretch>
        </a:blipFill>
        <a:effectLst/>
      </p:bgPr>
    </p:bg>
    <p:spTree>
      <p:nvGrpSpPr>
        <p:cNvPr id="1" name="">
          <a:extLst>
            <a:ext uri="{FF2B5EF4-FFF2-40B4-BE49-F238E27FC236}">
              <a16:creationId xmlns:a16="http://schemas.microsoft.com/office/drawing/2014/main" id="{5D0A0F72-7257-643F-75BF-938884243597}"/>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B40DCCB2-82DE-AFB4-E1FF-F84C573DBFCB}"/>
              </a:ext>
            </a:extLst>
          </p:cNvPr>
          <p:cNvSpPr txBox="1"/>
          <p:nvPr/>
        </p:nvSpPr>
        <p:spPr>
          <a:xfrm>
            <a:off x="1903140" y="3944328"/>
            <a:ext cx="9781672" cy="923330"/>
          </a:xfrm>
          <a:prstGeom prst="rect">
            <a:avLst/>
          </a:prstGeom>
          <a:noFill/>
        </p:spPr>
        <p:txBody>
          <a:bodyPr wrap="square" rtlCol="0">
            <a:spAutoFit/>
          </a:bodyPr>
          <a:lstStyle/>
          <a:p>
            <a:r>
              <a:rPr lang="en-GB" sz="5400" b="1" dirty="0"/>
              <a:t>What He want them to Do?</a:t>
            </a:r>
          </a:p>
        </p:txBody>
      </p:sp>
      <p:sp>
        <p:nvSpPr>
          <p:cNvPr id="5" name="TextBox 4">
            <a:extLst>
              <a:ext uri="{FF2B5EF4-FFF2-40B4-BE49-F238E27FC236}">
                <a16:creationId xmlns:a16="http://schemas.microsoft.com/office/drawing/2014/main" id="{8B3641DE-0FF4-9517-97F8-2722E0F4BC1C}"/>
              </a:ext>
            </a:extLst>
          </p:cNvPr>
          <p:cNvSpPr txBox="1"/>
          <p:nvPr/>
        </p:nvSpPr>
        <p:spPr>
          <a:xfrm>
            <a:off x="1740666" y="1945457"/>
            <a:ext cx="10112590" cy="1754326"/>
          </a:xfrm>
          <a:prstGeom prst="rect">
            <a:avLst/>
          </a:prstGeom>
          <a:noFill/>
        </p:spPr>
        <p:txBody>
          <a:bodyPr wrap="square" rtlCol="0">
            <a:spAutoFit/>
          </a:bodyPr>
          <a:lstStyle/>
          <a:p>
            <a:r>
              <a:rPr lang="en-GB" sz="5400" b="1" dirty="0"/>
              <a:t>What does Jesus want His 	Disciples to know?</a:t>
            </a:r>
          </a:p>
        </p:txBody>
      </p:sp>
    </p:spTree>
    <p:extLst>
      <p:ext uri="{BB962C8B-B14F-4D97-AF65-F5344CB8AC3E}">
        <p14:creationId xmlns:p14="http://schemas.microsoft.com/office/powerpoint/2010/main" val="6341150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2000" b="-12000"/>
          </a:stretch>
        </a:blipFill>
        <a:effectLst/>
      </p:bgPr>
    </p:bg>
    <p:spTree>
      <p:nvGrpSpPr>
        <p:cNvPr id="1" name="">
          <a:extLst>
            <a:ext uri="{FF2B5EF4-FFF2-40B4-BE49-F238E27FC236}">
              <a16:creationId xmlns:a16="http://schemas.microsoft.com/office/drawing/2014/main" id="{F8885F9F-7BA9-E948-878E-7C586D2443B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C910E94-F570-A11B-AD06-3FE3CB321A60}"/>
              </a:ext>
            </a:extLst>
          </p:cNvPr>
          <p:cNvSpPr>
            <a:spLocks noGrp="1"/>
          </p:cNvSpPr>
          <p:nvPr>
            <p:ph type="ctrTitle"/>
          </p:nvPr>
        </p:nvSpPr>
        <p:spPr>
          <a:xfrm>
            <a:off x="204537" y="1122363"/>
            <a:ext cx="11718758" cy="2559300"/>
          </a:xfrm>
        </p:spPr>
        <p:txBody>
          <a:bodyPr>
            <a:normAutofit fontScale="90000"/>
          </a:bodyPr>
          <a:lstStyle/>
          <a:p>
            <a:r>
              <a:rPr lang="en-GB" sz="6200" dirty="0"/>
              <a:t>Encounters With Jesus - 3 </a:t>
            </a:r>
            <a:br>
              <a:rPr lang="en-GB" dirty="0"/>
            </a:br>
            <a:r>
              <a:rPr lang="en-GB" sz="6700" b="1" dirty="0"/>
              <a:t>The Paralysed Man and His Friends</a:t>
            </a:r>
          </a:p>
        </p:txBody>
      </p:sp>
      <p:sp>
        <p:nvSpPr>
          <p:cNvPr id="3" name="Subtitle 2">
            <a:extLst>
              <a:ext uri="{FF2B5EF4-FFF2-40B4-BE49-F238E27FC236}">
                <a16:creationId xmlns:a16="http://schemas.microsoft.com/office/drawing/2014/main" id="{BFFCCCB6-74D7-8D6A-CA1F-8AD4EED8385A}"/>
              </a:ext>
            </a:extLst>
          </p:cNvPr>
          <p:cNvSpPr>
            <a:spLocks noGrp="1"/>
          </p:cNvSpPr>
          <p:nvPr>
            <p:ph type="subTitle" idx="1"/>
          </p:nvPr>
        </p:nvSpPr>
        <p:spPr>
          <a:xfrm>
            <a:off x="1523999" y="3954735"/>
            <a:ext cx="9424737" cy="1890894"/>
          </a:xfrm>
        </p:spPr>
        <p:txBody>
          <a:bodyPr>
            <a:normAutofit fontScale="92500" lnSpcReduction="10000"/>
          </a:bodyPr>
          <a:lstStyle/>
          <a:p>
            <a:r>
              <a:rPr lang="en-GB" sz="4800" b="1" dirty="0"/>
              <a:t>Luke 5:17-26  </a:t>
            </a:r>
            <a:r>
              <a:rPr lang="en-GB" sz="4200" b="1" dirty="0"/>
              <a:t>(Matt 9:1-8;Mark 2:1-12)</a:t>
            </a:r>
          </a:p>
          <a:p>
            <a:endParaRPr lang="en-GB" b="1" dirty="0"/>
          </a:p>
          <a:p>
            <a:r>
              <a:rPr lang="en-GB" b="1" dirty="0"/>
              <a:t>Phil Grove, Thurrock Christian Fellowship</a:t>
            </a:r>
          </a:p>
          <a:p>
            <a:r>
              <a:rPr lang="en-GB" b="1" dirty="0"/>
              <a:t>Sunday 12</a:t>
            </a:r>
            <a:r>
              <a:rPr lang="en-GB" b="1" baseline="30000" dirty="0"/>
              <a:t>th</a:t>
            </a:r>
            <a:r>
              <a:rPr lang="en-GB" b="1" dirty="0"/>
              <a:t> July 2026 </a:t>
            </a:r>
          </a:p>
        </p:txBody>
      </p:sp>
    </p:spTree>
    <p:extLst>
      <p:ext uri="{BB962C8B-B14F-4D97-AF65-F5344CB8AC3E}">
        <p14:creationId xmlns:p14="http://schemas.microsoft.com/office/powerpoint/2010/main" val="3335260838"/>
      </p:ext>
    </p:extLst>
  </p:cSld>
  <p:clrMapOvr>
    <a:masterClrMapping/>
  </p:clrMapOvr>
  <mc:AlternateContent xmlns:mc="http://schemas.openxmlformats.org/markup-compatibility/2006" xmlns:p14="http://schemas.microsoft.com/office/powerpoint/2010/main">
    <mc:Choice Requires="p14">
      <p:transition spd="slow" p14:dur="2000">
        <p14:vortex dir="r"/>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2000" b="-12000"/>
          </a:stretch>
        </a:blipFill>
        <a:effectLst/>
      </p:bgPr>
    </p:bg>
    <p:spTree>
      <p:nvGrpSpPr>
        <p:cNvPr id="1" name="">
          <a:extLst>
            <a:ext uri="{FF2B5EF4-FFF2-40B4-BE49-F238E27FC236}">
              <a16:creationId xmlns:a16="http://schemas.microsoft.com/office/drawing/2014/main" id="{F22DFC81-2462-962B-4557-4FBD1B8FBA6C}"/>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6FDC8201-D242-0DE9-64E5-62B690DC88F0}"/>
              </a:ext>
            </a:extLst>
          </p:cNvPr>
          <p:cNvSpPr txBox="1"/>
          <p:nvPr/>
        </p:nvSpPr>
        <p:spPr>
          <a:xfrm>
            <a:off x="1903140" y="3944328"/>
            <a:ext cx="9781672" cy="923330"/>
          </a:xfrm>
          <a:prstGeom prst="rect">
            <a:avLst/>
          </a:prstGeom>
          <a:noFill/>
        </p:spPr>
        <p:txBody>
          <a:bodyPr wrap="square" rtlCol="0">
            <a:spAutoFit/>
          </a:bodyPr>
          <a:lstStyle/>
          <a:p>
            <a:r>
              <a:rPr lang="en-GB" sz="5400" b="1" dirty="0"/>
              <a:t>What He want them to Do?</a:t>
            </a:r>
          </a:p>
        </p:txBody>
      </p:sp>
      <p:sp>
        <p:nvSpPr>
          <p:cNvPr id="5" name="TextBox 4">
            <a:extLst>
              <a:ext uri="{FF2B5EF4-FFF2-40B4-BE49-F238E27FC236}">
                <a16:creationId xmlns:a16="http://schemas.microsoft.com/office/drawing/2014/main" id="{08992F5C-2D31-16BC-B504-199576C5C2E7}"/>
              </a:ext>
            </a:extLst>
          </p:cNvPr>
          <p:cNvSpPr txBox="1"/>
          <p:nvPr/>
        </p:nvSpPr>
        <p:spPr>
          <a:xfrm>
            <a:off x="1740666" y="1945457"/>
            <a:ext cx="10112590" cy="1754326"/>
          </a:xfrm>
          <a:prstGeom prst="rect">
            <a:avLst/>
          </a:prstGeom>
          <a:noFill/>
        </p:spPr>
        <p:txBody>
          <a:bodyPr wrap="square" rtlCol="0">
            <a:spAutoFit/>
          </a:bodyPr>
          <a:lstStyle/>
          <a:p>
            <a:r>
              <a:rPr lang="en-GB" sz="5400" b="1" dirty="0"/>
              <a:t>What does Jesus want the 	crowd to know?</a:t>
            </a:r>
          </a:p>
        </p:txBody>
      </p:sp>
    </p:spTree>
    <p:extLst>
      <p:ext uri="{BB962C8B-B14F-4D97-AF65-F5344CB8AC3E}">
        <p14:creationId xmlns:p14="http://schemas.microsoft.com/office/powerpoint/2010/main" val="25825970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2000" b="-12000"/>
          </a:stretch>
        </a:blipFill>
        <a:effectLst/>
      </p:bgPr>
    </p:bg>
    <p:spTree>
      <p:nvGrpSpPr>
        <p:cNvPr id="1" name="">
          <a:extLst>
            <a:ext uri="{FF2B5EF4-FFF2-40B4-BE49-F238E27FC236}">
              <a16:creationId xmlns:a16="http://schemas.microsoft.com/office/drawing/2014/main" id="{64D7B16F-C62A-9B39-4640-A563AD00BEF3}"/>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EDABE900-7FBE-D1AC-9A97-DB755BB704FB}"/>
              </a:ext>
            </a:extLst>
          </p:cNvPr>
          <p:cNvSpPr txBox="1"/>
          <p:nvPr/>
        </p:nvSpPr>
        <p:spPr>
          <a:xfrm>
            <a:off x="870332" y="3068052"/>
            <a:ext cx="10884665" cy="923330"/>
          </a:xfrm>
          <a:prstGeom prst="rect">
            <a:avLst/>
          </a:prstGeom>
          <a:noFill/>
        </p:spPr>
        <p:txBody>
          <a:bodyPr wrap="square" rtlCol="0">
            <a:spAutoFit/>
          </a:bodyPr>
          <a:lstStyle/>
          <a:p>
            <a:r>
              <a:rPr lang="en-GB" sz="5400" b="1" dirty="0"/>
              <a:t>Lord what do you want me to Do?</a:t>
            </a:r>
          </a:p>
        </p:txBody>
      </p:sp>
      <p:sp>
        <p:nvSpPr>
          <p:cNvPr id="5" name="TextBox 4">
            <a:extLst>
              <a:ext uri="{FF2B5EF4-FFF2-40B4-BE49-F238E27FC236}">
                <a16:creationId xmlns:a16="http://schemas.microsoft.com/office/drawing/2014/main" id="{8D984615-B938-AE97-624D-1DE2B8DB5E16}"/>
              </a:ext>
            </a:extLst>
          </p:cNvPr>
          <p:cNvSpPr txBox="1"/>
          <p:nvPr/>
        </p:nvSpPr>
        <p:spPr>
          <a:xfrm>
            <a:off x="760164" y="1945104"/>
            <a:ext cx="10994834" cy="892552"/>
          </a:xfrm>
          <a:prstGeom prst="rect">
            <a:avLst/>
          </a:prstGeom>
          <a:noFill/>
        </p:spPr>
        <p:txBody>
          <a:bodyPr wrap="square" rtlCol="0">
            <a:spAutoFit/>
          </a:bodyPr>
          <a:lstStyle/>
          <a:p>
            <a:r>
              <a:rPr lang="en-GB" sz="5200" b="1" dirty="0"/>
              <a:t>Lord what do you want me to Know?</a:t>
            </a:r>
          </a:p>
        </p:txBody>
      </p:sp>
    </p:spTree>
    <p:extLst>
      <p:ext uri="{BB962C8B-B14F-4D97-AF65-F5344CB8AC3E}">
        <p14:creationId xmlns:p14="http://schemas.microsoft.com/office/powerpoint/2010/main" val="247827374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2000" b="-12000"/>
          </a:stretch>
        </a:blipFill>
        <a:effectLst/>
      </p:bgPr>
    </p:bg>
    <p:spTree>
      <p:nvGrpSpPr>
        <p:cNvPr id="1" name="">
          <a:extLst>
            <a:ext uri="{FF2B5EF4-FFF2-40B4-BE49-F238E27FC236}">
              <a16:creationId xmlns:a16="http://schemas.microsoft.com/office/drawing/2014/main" id="{8EF45939-8060-0581-0DB5-CD0D253970E5}"/>
            </a:ext>
          </a:extLst>
        </p:cNvPr>
        <p:cNvGrpSpPr/>
        <p:nvPr/>
      </p:nvGrpSpPr>
      <p:grpSpPr>
        <a:xfrm>
          <a:off x="0" y="0"/>
          <a:ext cx="0" cy="0"/>
          <a:chOff x="0" y="0"/>
          <a:chExt cx="0" cy="0"/>
        </a:xfrm>
      </p:grpSpPr>
      <p:sp>
        <p:nvSpPr>
          <p:cNvPr id="2" name="TextBox 1">
            <a:hlinkClick r:id="rId4"/>
            <a:extLst>
              <a:ext uri="{FF2B5EF4-FFF2-40B4-BE49-F238E27FC236}">
                <a16:creationId xmlns:a16="http://schemas.microsoft.com/office/drawing/2014/main" id="{2EBDF7FA-005A-0F02-5F60-9B93CAF3B827}"/>
              </a:ext>
            </a:extLst>
          </p:cNvPr>
          <p:cNvSpPr txBox="1"/>
          <p:nvPr/>
        </p:nvSpPr>
        <p:spPr>
          <a:xfrm>
            <a:off x="1232053" y="2347584"/>
            <a:ext cx="9948231" cy="1169551"/>
          </a:xfrm>
          <a:prstGeom prst="rect">
            <a:avLst/>
          </a:prstGeom>
          <a:noFill/>
        </p:spPr>
        <p:txBody>
          <a:bodyPr wrap="square" rtlCol="0">
            <a:spAutoFit/>
          </a:bodyPr>
          <a:lstStyle/>
          <a:p>
            <a:r>
              <a:rPr lang="en-GB" sz="7000" b="1" dirty="0">
                <a:solidFill>
                  <a:srgbClr val="0000FF"/>
                </a:solidFill>
              </a:rPr>
              <a:t>I am who God says I am </a:t>
            </a:r>
          </a:p>
        </p:txBody>
      </p:sp>
    </p:spTree>
    <p:extLst>
      <p:ext uri="{BB962C8B-B14F-4D97-AF65-F5344CB8AC3E}">
        <p14:creationId xmlns:p14="http://schemas.microsoft.com/office/powerpoint/2010/main" val="33591645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2000" b="-12000"/>
          </a:stretch>
        </a:blipFill>
        <a:effectLst/>
      </p:bgPr>
    </p:bg>
    <p:spTree>
      <p:nvGrpSpPr>
        <p:cNvPr id="1" name="">
          <a:extLst>
            <a:ext uri="{FF2B5EF4-FFF2-40B4-BE49-F238E27FC236}">
              <a16:creationId xmlns:a16="http://schemas.microsoft.com/office/drawing/2014/main" id="{4214AC1F-BA03-54EB-B6CE-A8FAB24F9FB1}"/>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BD9321E-9199-8FA0-7ECD-74B1382D4C3A}"/>
              </a:ext>
            </a:extLst>
          </p:cNvPr>
          <p:cNvSpPr txBox="1"/>
          <p:nvPr/>
        </p:nvSpPr>
        <p:spPr>
          <a:xfrm>
            <a:off x="1205164" y="1236098"/>
            <a:ext cx="9781672" cy="3970318"/>
          </a:xfrm>
          <a:prstGeom prst="rect">
            <a:avLst/>
          </a:prstGeom>
          <a:noFill/>
        </p:spPr>
        <p:txBody>
          <a:bodyPr wrap="square" rtlCol="0">
            <a:spAutoFit/>
          </a:bodyPr>
          <a:lstStyle/>
          <a:p>
            <a:r>
              <a:rPr lang="en-GB" sz="3600" dirty="0"/>
              <a:t>Matt 8:I </a:t>
            </a:r>
            <a:r>
              <a:rPr lang="en-GB" sz="3600" b="1" dirty="0"/>
              <a:t>Leper</a:t>
            </a:r>
            <a:r>
              <a:rPr lang="en-GB" sz="3600" dirty="0"/>
              <a:t> “will be Clean”</a:t>
            </a:r>
          </a:p>
          <a:p>
            <a:r>
              <a:rPr lang="en-GB" sz="3600" dirty="0"/>
              <a:t>Matt 8:8 </a:t>
            </a:r>
            <a:r>
              <a:rPr lang="en-GB" sz="3600" b="1" dirty="0"/>
              <a:t>Centurion</a:t>
            </a:r>
            <a:r>
              <a:rPr lang="en-GB" sz="3600" dirty="0"/>
              <a:t> Faith “I am not worthy for you to come under my roof, with no one in Israel have I found such faith”</a:t>
            </a:r>
          </a:p>
          <a:p>
            <a:r>
              <a:rPr lang="en-GB" sz="3600" dirty="0"/>
              <a:t>Matt 8:28 </a:t>
            </a:r>
            <a:r>
              <a:rPr lang="en-GB" sz="3600" b="1" dirty="0"/>
              <a:t>Storm </a:t>
            </a:r>
            <a:r>
              <a:rPr lang="en-GB" sz="3600" dirty="0"/>
              <a:t>“Oh you of little faith”</a:t>
            </a:r>
          </a:p>
          <a:p>
            <a:r>
              <a:rPr lang="en-GB" sz="3600" dirty="0"/>
              <a:t>Matt 8:34  </a:t>
            </a:r>
            <a:r>
              <a:rPr lang="en-GB" sz="3600" b="1" dirty="0"/>
              <a:t>Demonised men; </a:t>
            </a:r>
            <a:r>
              <a:rPr lang="en-GB" sz="3600" dirty="0"/>
              <a:t>Pigs gone; Men of the city </a:t>
            </a:r>
            <a:r>
              <a:rPr lang="en-GB" sz="3600" b="1" dirty="0"/>
              <a:t>Begged Jesus to leave</a:t>
            </a:r>
          </a:p>
        </p:txBody>
      </p:sp>
      <p:sp>
        <p:nvSpPr>
          <p:cNvPr id="5" name="TextBox 4">
            <a:extLst>
              <a:ext uri="{FF2B5EF4-FFF2-40B4-BE49-F238E27FC236}">
                <a16:creationId xmlns:a16="http://schemas.microsoft.com/office/drawing/2014/main" id="{AD69C36C-9F44-4D39-14A1-98626459200D}"/>
              </a:ext>
            </a:extLst>
          </p:cNvPr>
          <p:cNvSpPr txBox="1"/>
          <p:nvPr/>
        </p:nvSpPr>
        <p:spPr>
          <a:xfrm>
            <a:off x="2142635" y="232495"/>
            <a:ext cx="9950115" cy="923330"/>
          </a:xfrm>
          <a:prstGeom prst="rect">
            <a:avLst/>
          </a:prstGeom>
          <a:noFill/>
        </p:spPr>
        <p:txBody>
          <a:bodyPr wrap="square" rtlCol="0">
            <a:spAutoFit/>
          </a:bodyPr>
          <a:lstStyle/>
          <a:p>
            <a:r>
              <a:rPr lang="en-GB" sz="5400" b="1" dirty="0"/>
              <a:t>Matthew 9:1-8 Co-Text</a:t>
            </a:r>
          </a:p>
        </p:txBody>
      </p:sp>
      <p:sp>
        <p:nvSpPr>
          <p:cNvPr id="3" name="TextBox 2">
            <a:extLst>
              <a:ext uri="{FF2B5EF4-FFF2-40B4-BE49-F238E27FC236}">
                <a16:creationId xmlns:a16="http://schemas.microsoft.com/office/drawing/2014/main" id="{63ED202A-F685-164A-5A53-FEF465D5EF5D}"/>
              </a:ext>
            </a:extLst>
          </p:cNvPr>
          <p:cNvSpPr txBox="1"/>
          <p:nvPr/>
        </p:nvSpPr>
        <p:spPr>
          <a:xfrm>
            <a:off x="1131391" y="5286689"/>
            <a:ext cx="9929217" cy="1200329"/>
          </a:xfrm>
          <a:prstGeom prst="rect">
            <a:avLst/>
          </a:prstGeom>
          <a:noFill/>
        </p:spPr>
        <p:txBody>
          <a:bodyPr wrap="square" rtlCol="0">
            <a:spAutoFit/>
          </a:bodyPr>
          <a:lstStyle/>
          <a:p>
            <a:r>
              <a:rPr lang="en-GB" sz="3600" dirty="0"/>
              <a:t>Matt 9:11 Why does your teacher eat with…</a:t>
            </a:r>
            <a:r>
              <a:rPr lang="en-GB" sz="3600" b="1" dirty="0"/>
              <a:t>sinners</a:t>
            </a:r>
          </a:p>
        </p:txBody>
      </p:sp>
    </p:spTree>
    <p:extLst>
      <p:ext uri="{BB962C8B-B14F-4D97-AF65-F5344CB8AC3E}">
        <p14:creationId xmlns:p14="http://schemas.microsoft.com/office/powerpoint/2010/main" val="184453111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2000" b="-12000"/>
          </a:stretch>
        </a:blipFill>
        <a:effectLst/>
      </p:bgPr>
    </p:bg>
    <p:spTree>
      <p:nvGrpSpPr>
        <p:cNvPr id="1" name="">
          <a:extLst>
            <a:ext uri="{FF2B5EF4-FFF2-40B4-BE49-F238E27FC236}">
              <a16:creationId xmlns:a16="http://schemas.microsoft.com/office/drawing/2014/main" id="{A83EFCDB-68CA-C508-E9E9-6D598784CDD9}"/>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BDE3C59F-A011-B4B1-6DD3-23D3EB1E600B}"/>
              </a:ext>
            </a:extLst>
          </p:cNvPr>
          <p:cNvSpPr txBox="1"/>
          <p:nvPr/>
        </p:nvSpPr>
        <p:spPr>
          <a:xfrm>
            <a:off x="771181" y="1174530"/>
            <a:ext cx="10829579" cy="3600986"/>
          </a:xfrm>
          <a:prstGeom prst="rect">
            <a:avLst/>
          </a:prstGeom>
          <a:noFill/>
        </p:spPr>
        <p:txBody>
          <a:bodyPr wrap="square" rtlCol="0">
            <a:spAutoFit/>
          </a:bodyPr>
          <a:lstStyle/>
          <a:p>
            <a:r>
              <a:rPr lang="en-GB" sz="3600" dirty="0"/>
              <a:t>Mark 1:22 “He Taught as one with </a:t>
            </a:r>
            <a:r>
              <a:rPr lang="en-GB" sz="3600" b="1" dirty="0"/>
              <a:t>Authority</a:t>
            </a:r>
            <a:r>
              <a:rPr lang="en-GB" sz="3600" dirty="0"/>
              <a:t>”</a:t>
            </a:r>
          </a:p>
          <a:p>
            <a:r>
              <a:rPr lang="en-GB" sz="3600" dirty="0"/>
              <a:t>Mark 1:32-34 “</a:t>
            </a:r>
            <a:r>
              <a:rPr lang="en-GB" sz="3200" dirty="0"/>
              <a:t>they brought to him </a:t>
            </a:r>
            <a:r>
              <a:rPr lang="en-GB" sz="3200" b="1" dirty="0"/>
              <a:t>all</a:t>
            </a:r>
            <a:r>
              <a:rPr lang="en-GB" sz="3200" dirty="0"/>
              <a:t> [Pas] who were sick or oppressed by demons…the </a:t>
            </a:r>
            <a:r>
              <a:rPr lang="en-GB" sz="3200" b="1" dirty="0"/>
              <a:t>whole</a:t>
            </a:r>
            <a:r>
              <a:rPr lang="en-GB" sz="3200" dirty="0"/>
              <a:t> [</a:t>
            </a:r>
            <a:r>
              <a:rPr lang="en-GB" sz="3200" dirty="0" err="1"/>
              <a:t>holous</a:t>
            </a:r>
            <a:r>
              <a:rPr lang="en-GB" sz="3200" dirty="0"/>
              <a:t>] city ….at the door….And he healed </a:t>
            </a:r>
            <a:r>
              <a:rPr lang="en-GB" sz="3200" b="1" dirty="0"/>
              <a:t>many</a:t>
            </a:r>
            <a:r>
              <a:rPr lang="en-GB" sz="3200" dirty="0"/>
              <a:t> [polys]  who were sick with various diseases, and cast out </a:t>
            </a:r>
            <a:r>
              <a:rPr lang="en-GB" sz="3200" b="1" dirty="0"/>
              <a:t>many</a:t>
            </a:r>
            <a:r>
              <a:rPr lang="en-GB" sz="3200" dirty="0"/>
              <a:t> [polys] demons.” Why not all?</a:t>
            </a:r>
          </a:p>
          <a:p>
            <a:r>
              <a:rPr lang="en-GB" sz="3000" dirty="0"/>
              <a:t>Mark 1:44 </a:t>
            </a:r>
            <a:r>
              <a:rPr lang="en-GB" sz="3000" b="1" dirty="0"/>
              <a:t>Leper</a:t>
            </a:r>
            <a:r>
              <a:rPr lang="en-GB" sz="3000" dirty="0"/>
              <a:t> Healed </a:t>
            </a:r>
            <a:r>
              <a:rPr lang="en-GB" sz="3000" b="1" dirty="0"/>
              <a:t>but</a:t>
            </a:r>
            <a:r>
              <a:rPr lang="en-GB" sz="3000" dirty="0"/>
              <a:t> told Sternly not to tell -</a:t>
            </a:r>
            <a:r>
              <a:rPr lang="en-GB" sz="3000" b="1" dirty="0"/>
              <a:t>disobeyed</a:t>
            </a:r>
          </a:p>
        </p:txBody>
      </p:sp>
      <p:sp>
        <p:nvSpPr>
          <p:cNvPr id="5" name="TextBox 4">
            <a:extLst>
              <a:ext uri="{FF2B5EF4-FFF2-40B4-BE49-F238E27FC236}">
                <a16:creationId xmlns:a16="http://schemas.microsoft.com/office/drawing/2014/main" id="{36D50C15-DB1C-F28D-0259-EEFDE39BBF41}"/>
              </a:ext>
            </a:extLst>
          </p:cNvPr>
          <p:cNvSpPr txBox="1"/>
          <p:nvPr/>
        </p:nvSpPr>
        <p:spPr>
          <a:xfrm>
            <a:off x="2142635" y="232495"/>
            <a:ext cx="9950115" cy="923330"/>
          </a:xfrm>
          <a:prstGeom prst="rect">
            <a:avLst/>
          </a:prstGeom>
          <a:noFill/>
        </p:spPr>
        <p:txBody>
          <a:bodyPr wrap="square" rtlCol="0">
            <a:spAutoFit/>
          </a:bodyPr>
          <a:lstStyle/>
          <a:p>
            <a:r>
              <a:rPr lang="en-GB" sz="5400" b="1" dirty="0"/>
              <a:t>Mark 2:1-12 Co-Text</a:t>
            </a:r>
          </a:p>
        </p:txBody>
      </p:sp>
      <p:sp>
        <p:nvSpPr>
          <p:cNvPr id="3" name="TextBox 2">
            <a:extLst>
              <a:ext uri="{FF2B5EF4-FFF2-40B4-BE49-F238E27FC236}">
                <a16:creationId xmlns:a16="http://schemas.microsoft.com/office/drawing/2014/main" id="{060CEC54-7021-2E31-E563-18DD3E4F33CD}"/>
              </a:ext>
            </a:extLst>
          </p:cNvPr>
          <p:cNvSpPr txBox="1"/>
          <p:nvPr/>
        </p:nvSpPr>
        <p:spPr>
          <a:xfrm>
            <a:off x="1322023" y="5329514"/>
            <a:ext cx="9929217" cy="584775"/>
          </a:xfrm>
          <a:prstGeom prst="rect">
            <a:avLst/>
          </a:prstGeom>
          <a:noFill/>
        </p:spPr>
        <p:txBody>
          <a:bodyPr wrap="square" rtlCol="0">
            <a:spAutoFit/>
          </a:bodyPr>
          <a:lstStyle/>
          <a:p>
            <a:r>
              <a:rPr lang="en-GB" sz="3200" dirty="0"/>
              <a:t>Levi calling </a:t>
            </a:r>
            <a:r>
              <a:rPr lang="en-GB" sz="3200" b="1" dirty="0"/>
              <a:t>Tax collectors and sinners</a:t>
            </a:r>
          </a:p>
        </p:txBody>
      </p:sp>
    </p:spTree>
    <p:extLst>
      <p:ext uri="{BB962C8B-B14F-4D97-AF65-F5344CB8AC3E}">
        <p14:creationId xmlns:p14="http://schemas.microsoft.com/office/powerpoint/2010/main" val="235272451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2000" b="-12000"/>
          </a:stretch>
        </a:blipFill>
        <a:effectLst/>
      </p:bgPr>
    </p:bg>
    <p:spTree>
      <p:nvGrpSpPr>
        <p:cNvPr id="1" name="">
          <a:extLst>
            <a:ext uri="{FF2B5EF4-FFF2-40B4-BE49-F238E27FC236}">
              <a16:creationId xmlns:a16="http://schemas.microsoft.com/office/drawing/2014/main" id="{C28B094D-5E22-5617-1410-3790C3A3BC57}"/>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6EEA5358-2C84-1ABE-538B-77BF25ECDB90}"/>
              </a:ext>
            </a:extLst>
          </p:cNvPr>
          <p:cNvSpPr txBox="1"/>
          <p:nvPr/>
        </p:nvSpPr>
        <p:spPr>
          <a:xfrm>
            <a:off x="767510" y="1912661"/>
            <a:ext cx="10829579" cy="1200329"/>
          </a:xfrm>
          <a:prstGeom prst="rect">
            <a:avLst/>
          </a:prstGeom>
          <a:noFill/>
        </p:spPr>
        <p:txBody>
          <a:bodyPr wrap="square" rtlCol="0">
            <a:spAutoFit/>
          </a:bodyPr>
          <a:lstStyle/>
          <a:p>
            <a:r>
              <a:rPr lang="en-GB" sz="3600" dirty="0"/>
              <a:t>Luke 5:8 “Depart from me for I am a </a:t>
            </a:r>
            <a:r>
              <a:rPr lang="en-GB" sz="3600" b="1" dirty="0"/>
              <a:t>sinful</a:t>
            </a:r>
            <a:r>
              <a:rPr lang="en-GB" sz="3600" dirty="0"/>
              <a:t> man”</a:t>
            </a:r>
          </a:p>
          <a:p>
            <a:r>
              <a:rPr lang="en-GB" sz="3600" dirty="0"/>
              <a:t>Luke 5:12 “If you are willing, you can make me clean</a:t>
            </a:r>
          </a:p>
        </p:txBody>
      </p:sp>
      <p:sp>
        <p:nvSpPr>
          <p:cNvPr id="5" name="TextBox 4">
            <a:extLst>
              <a:ext uri="{FF2B5EF4-FFF2-40B4-BE49-F238E27FC236}">
                <a16:creationId xmlns:a16="http://schemas.microsoft.com/office/drawing/2014/main" id="{0302E3E9-30F8-9784-636E-AE67A2133BDB}"/>
              </a:ext>
            </a:extLst>
          </p:cNvPr>
          <p:cNvSpPr txBox="1"/>
          <p:nvPr/>
        </p:nvSpPr>
        <p:spPr>
          <a:xfrm>
            <a:off x="2418057" y="482046"/>
            <a:ext cx="9950115" cy="923330"/>
          </a:xfrm>
          <a:prstGeom prst="rect">
            <a:avLst/>
          </a:prstGeom>
          <a:noFill/>
        </p:spPr>
        <p:txBody>
          <a:bodyPr wrap="square" rtlCol="0">
            <a:spAutoFit/>
          </a:bodyPr>
          <a:lstStyle/>
          <a:p>
            <a:r>
              <a:rPr lang="en-GB" sz="5400" b="1" dirty="0"/>
              <a:t>Luke 5:17-26  Co-Text</a:t>
            </a:r>
          </a:p>
        </p:txBody>
      </p:sp>
      <p:sp>
        <p:nvSpPr>
          <p:cNvPr id="3" name="TextBox 2">
            <a:extLst>
              <a:ext uri="{FF2B5EF4-FFF2-40B4-BE49-F238E27FC236}">
                <a16:creationId xmlns:a16="http://schemas.microsoft.com/office/drawing/2014/main" id="{8BD234CF-C3AB-C402-7EB9-713A92FF5CCF}"/>
              </a:ext>
            </a:extLst>
          </p:cNvPr>
          <p:cNvSpPr txBox="1"/>
          <p:nvPr/>
        </p:nvSpPr>
        <p:spPr>
          <a:xfrm>
            <a:off x="1131391" y="3745011"/>
            <a:ext cx="9929217" cy="2308324"/>
          </a:xfrm>
          <a:prstGeom prst="rect">
            <a:avLst/>
          </a:prstGeom>
          <a:noFill/>
        </p:spPr>
        <p:txBody>
          <a:bodyPr wrap="square" rtlCol="0">
            <a:spAutoFit/>
          </a:bodyPr>
          <a:lstStyle/>
          <a:p>
            <a:r>
              <a:rPr lang="en-GB" sz="3600" dirty="0"/>
              <a:t>Luke 5:30 Pharisees and scribes grumbled at his disciples “Why do you eat with ….</a:t>
            </a:r>
            <a:r>
              <a:rPr lang="en-GB" sz="3600" b="1" dirty="0"/>
              <a:t>sinners</a:t>
            </a:r>
            <a:r>
              <a:rPr lang="en-GB" sz="3600" dirty="0"/>
              <a:t>”</a:t>
            </a:r>
          </a:p>
          <a:p>
            <a:r>
              <a:rPr lang="en-GB" sz="3600" dirty="0"/>
              <a:t>Rest of Luke 5 Fasting; Bridegroom; and </a:t>
            </a:r>
            <a:r>
              <a:rPr lang="en-GB" sz="3600" b="1" dirty="0"/>
              <a:t>new wine new wineskins</a:t>
            </a:r>
          </a:p>
        </p:txBody>
      </p:sp>
    </p:spTree>
    <p:extLst>
      <p:ext uri="{BB962C8B-B14F-4D97-AF65-F5344CB8AC3E}">
        <p14:creationId xmlns:p14="http://schemas.microsoft.com/office/powerpoint/2010/main" val="373925173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2000" b="-12000"/>
          </a:stretch>
        </a:blip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F745212-FCAA-693C-68B9-E9B434382D17}"/>
              </a:ext>
            </a:extLst>
          </p:cNvPr>
          <p:cNvSpPr txBox="1"/>
          <p:nvPr/>
        </p:nvSpPr>
        <p:spPr>
          <a:xfrm>
            <a:off x="1407695" y="3068052"/>
            <a:ext cx="9781672" cy="923330"/>
          </a:xfrm>
          <a:prstGeom prst="rect">
            <a:avLst/>
          </a:prstGeom>
          <a:noFill/>
        </p:spPr>
        <p:txBody>
          <a:bodyPr wrap="square" rtlCol="0">
            <a:spAutoFit/>
          </a:bodyPr>
          <a:lstStyle/>
          <a:p>
            <a:r>
              <a:rPr lang="en-GB" sz="5400" b="1" dirty="0"/>
              <a:t>What do you want me to Do?</a:t>
            </a:r>
          </a:p>
        </p:txBody>
      </p:sp>
      <p:sp>
        <p:nvSpPr>
          <p:cNvPr id="5" name="TextBox 4">
            <a:extLst>
              <a:ext uri="{FF2B5EF4-FFF2-40B4-BE49-F238E27FC236}">
                <a16:creationId xmlns:a16="http://schemas.microsoft.com/office/drawing/2014/main" id="{D08642A6-90F3-7518-2487-727F160FBA4E}"/>
              </a:ext>
            </a:extLst>
          </p:cNvPr>
          <p:cNvSpPr txBox="1"/>
          <p:nvPr/>
        </p:nvSpPr>
        <p:spPr>
          <a:xfrm>
            <a:off x="1239252" y="1945104"/>
            <a:ext cx="9950115" cy="923330"/>
          </a:xfrm>
          <a:prstGeom prst="rect">
            <a:avLst/>
          </a:prstGeom>
          <a:noFill/>
        </p:spPr>
        <p:txBody>
          <a:bodyPr wrap="square" rtlCol="0">
            <a:spAutoFit/>
          </a:bodyPr>
          <a:lstStyle/>
          <a:p>
            <a:r>
              <a:rPr lang="en-GB" sz="5400" b="1" dirty="0"/>
              <a:t>What do you want me to Know?</a:t>
            </a:r>
          </a:p>
        </p:txBody>
      </p:sp>
    </p:spTree>
    <p:extLst>
      <p:ext uri="{BB962C8B-B14F-4D97-AF65-F5344CB8AC3E}">
        <p14:creationId xmlns:p14="http://schemas.microsoft.com/office/powerpoint/2010/main" val="371850830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AF199D-117E-AD7C-A8A3-8486D8F18DC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C06C498-7015-7ADC-2973-E5B49BF50ED3}"/>
              </a:ext>
            </a:extLst>
          </p:cNvPr>
          <p:cNvSpPr>
            <a:spLocks noGrp="1"/>
          </p:cNvSpPr>
          <p:nvPr>
            <p:ph type="title"/>
          </p:nvPr>
        </p:nvSpPr>
        <p:spPr>
          <a:xfrm>
            <a:off x="838200" y="136525"/>
            <a:ext cx="10515600" cy="1207293"/>
          </a:xfrm>
        </p:spPr>
        <p:txBody>
          <a:bodyPr>
            <a:normAutofit/>
          </a:bodyPr>
          <a:lstStyle/>
          <a:p>
            <a:pPr algn="ctr"/>
            <a:r>
              <a:rPr lang="en-GB" sz="3600" i="1" dirty="0"/>
              <a:t>Luke 5:17-26</a:t>
            </a:r>
            <a:endParaRPr lang="en-GB" b="1" i="1" dirty="0"/>
          </a:p>
        </p:txBody>
      </p:sp>
      <p:sp>
        <p:nvSpPr>
          <p:cNvPr id="3" name="Content Placeholder 2">
            <a:extLst>
              <a:ext uri="{FF2B5EF4-FFF2-40B4-BE49-F238E27FC236}">
                <a16:creationId xmlns:a16="http://schemas.microsoft.com/office/drawing/2014/main" id="{D0E20ED5-140E-584F-3307-D9CA486BA302}"/>
              </a:ext>
            </a:extLst>
          </p:cNvPr>
          <p:cNvSpPr>
            <a:spLocks noGrp="1"/>
          </p:cNvSpPr>
          <p:nvPr>
            <p:ph idx="1"/>
          </p:nvPr>
        </p:nvSpPr>
        <p:spPr>
          <a:xfrm>
            <a:off x="838200" y="1752600"/>
            <a:ext cx="10572750" cy="4660900"/>
          </a:xfrm>
        </p:spPr>
        <p:txBody>
          <a:bodyPr>
            <a:normAutofit/>
          </a:bodyPr>
          <a:lstStyle/>
          <a:p>
            <a:pPr marL="0" indent="0">
              <a:lnSpc>
                <a:spcPct val="150000"/>
              </a:lnSpc>
              <a:buNone/>
            </a:pPr>
            <a:r>
              <a:rPr lang="en-GB" sz="3600" b="1" dirty="0">
                <a:solidFill>
                  <a:srgbClr val="0000FF"/>
                </a:solidFill>
              </a:rPr>
              <a:t>On one of those days, as he was teaching, Pharisees and teachers of the law were sitting there, who had come from every village of Galilee and Judea and from Jerusalem. And the power of the Lord was with him to heal.</a:t>
            </a:r>
          </a:p>
        </p:txBody>
      </p:sp>
      <p:sp>
        <p:nvSpPr>
          <p:cNvPr id="4" name="Date Placeholder 3">
            <a:extLst>
              <a:ext uri="{FF2B5EF4-FFF2-40B4-BE49-F238E27FC236}">
                <a16:creationId xmlns:a16="http://schemas.microsoft.com/office/drawing/2014/main" id="{2BFEDA78-4830-110D-39C1-8665568B0246}"/>
              </a:ext>
            </a:extLst>
          </p:cNvPr>
          <p:cNvSpPr>
            <a:spLocks noGrp="1"/>
          </p:cNvSpPr>
          <p:nvPr>
            <p:ph type="dt" sz="half" idx="10"/>
          </p:nvPr>
        </p:nvSpPr>
        <p:spPr/>
        <p:txBody>
          <a:bodyPr/>
          <a:lstStyle/>
          <a:p>
            <a:fld id="{FAE649D3-6127-4C56-B78F-771118169A3F}" type="datetime8">
              <a:rPr lang="en-GB" smtClean="0"/>
              <a:t>13/07/2026 22:55</a:t>
            </a:fld>
            <a:endParaRPr lang="en-GB" dirty="0"/>
          </a:p>
        </p:txBody>
      </p:sp>
      <p:sp>
        <p:nvSpPr>
          <p:cNvPr id="5" name="Footer Placeholder 4">
            <a:extLst>
              <a:ext uri="{FF2B5EF4-FFF2-40B4-BE49-F238E27FC236}">
                <a16:creationId xmlns:a16="http://schemas.microsoft.com/office/drawing/2014/main" id="{2FF8D224-86A8-58D6-AEE9-183CBA0FE35C}"/>
              </a:ext>
            </a:extLst>
          </p:cNvPr>
          <p:cNvSpPr>
            <a:spLocks noGrp="1"/>
          </p:cNvSpPr>
          <p:nvPr>
            <p:ph type="ftr" sz="quarter" idx="11"/>
          </p:nvPr>
        </p:nvSpPr>
        <p:spPr>
          <a:xfrm>
            <a:off x="2538663" y="6356350"/>
            <a:ext cx="7880683" cy="365125"/>
          </a:xfrm>
        </p:spPr>
        <p:txBody>
          <a:bodyPr/>
          <a:lstStyle/>
          <a:p>
            <a:r>
              <a:rPr lang="en-GB" sz="1400" dirty="0"/>
              <a:t>Encounters With Jesus – 3  The Paralysed Man and His Friends- Luke 5 17-26</a:t>
            </a:r>
          </a:p>
        </p:txBody>
      </p:sp>
      <p:sp>
        <p:nvSpPr>
          <p:cNvPr id="6" name="Slide Number Placeholder 5">
            <a:extLst>
              <a:ext uri="{FF2B5EF4-FFF2-40B4-BE49-F238E27FC236}">
                <a16:creationId xmlns:a16="http://schemas.microsoft.com/office/drawing/2014/main" id="{9175C9FB-B3FE-219F-DBEF-7225F9CD1BCD}"/>
              </a:ext>
            </a:extLst>
          </p:cNvPr>
          <p:cNvSpPr>
            <a:spLocks noGrp="1"/>
          </p:cNvSpPr>
          <p:nvPr>
            <p:ph type="sldNum" sz="quarter" idx="12"/>
          </p:nvPr>
        </p:nvSpPr>
        <p:spPr/>
        <p:txBody>
          <a:bodyPr/>
          <a:lstStyle/>
          <a:p>
            <a:fld id="{EC6B16EA-D25A-4291-87D3-2F0CA146973B}" type="slidenum">
              <a:rPr lang="en-GB" smtClean="0"/>
              <a:t>7</a:t>
            </a:fld>
            <a:endParaRPr lang="en-GB" dirty="0"/>
          </a:p>
        </p:txBody>
      </p:sp>
    </p:spTree>
    <p:extLst>
      <p:ext uri="{BB962C8B-B14F-4D97-AF65-F5344CB8AC3E}">
        <p14:creationId xmlns:p14="http://schemas.microsoft.com/office/powerpoint/2010/main" val="29124357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AF04E3-43EF-A5BE-00F7-86383C42998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1571FBA-AC2A-C32A-40F7-C46DB0CEEA03}"/>
              </a:ext>
            </a:extLst>
          </p:cNvPr>
          <p:cNvSpPr>
            <a:spLocks noGrp="1"/>
          </p:cNvSpPr>
          <p:nvPr>
            <p:ph type="title"/>
          </p:nvPr>
        </p:nvSpPr>
        <p:spPr>
          <a:xfrm>
            <a:off x="838200" y="136525"/>
            <a:ext cx="10515600" cy="1207293"/>
          </a:xfrm>
        </p:spPr>
        <p:txBody>
          <a:bodyPr>
            <a:normAutofit/>
          </a:bodyPr>
          <a:lstStyle/>
          <a:p>
            <a:pPr algn="ctr"/>
            <a:r>
              <a:rPr lang="en-GB" sz="3600" i="1" dirty="0"/>
              <a:t>Luke 5:17-26</a:t>
            </a:r>
            <a:endParaRPr lang="en-GB" b="1" i="1" dirty="0"/>
          </a:p>
        </p:txBody>
      </p:sp>
      <p:sp>
        <p:nvSpPr>
          <p:cNvPr id="3" name="Content Placeholder 2">
            <a:extLst>
              <a:ext uri="{FF2B5EF4-FFF2-40B4-BE49-F238E27FC236}">
                <a16:creationId xmlns:a16="http://schemas.microsoft.com/office/drawing/2014/main" id="{A42C5876-D7BF-E5EB-6ACA-1E03F46B45AA}"/>
              </a:ext>
            </a:extLst>
          </p:cNvPr>
          <p:cNvSpPr>
            <a:spLocks noGrp="1"/>
          </p:cNvSpPr>
          <p:nvPr>
            <p:ph idx="1"/>
          </p:nvPr>
        </p:nvSpPr>
        <p:spPr>
          <a:xfrm>
            <a:off x="647700" y="1223209"/>
            <a:ext cx="10896600" cy="4912895"/>
          </a:xfrm>
        </p:spPr>
        <p:txBody>
          <a:bodyPr>
            <a:noAutofit/>
          </a:bodyPr>
          <a:lstStyle/>
          <a:p>
            <a:pPr marL="0" indent="0">
              <a:lnSpc>
                <a:spcPct val="140000"/>
              </a:lnSpc>
              <a:buNone/>
            </a:pPr>
            <a:r>
              <a:rPr lang="en-GB" sz="3600" b="1" baseline="30000" dirty="0">
                <a:solidFill>
                  <a:srgbClr val="0000FF"/>
                </a:solidFill>
              </a:rPr>
              <a:t>18 </a:t>
            </a:r>
            <a:r>
              <a:rPr lang="en-GB" sz="3600" b="1" dirty="0">
                <a:solidFill>
                  <a:srgbClr val="0000FF"/>
                </a:solidFill>
              </a:rPr>
              <a:t>And behold, some men were bringing on a bed a man who was paralysed, and they were seeking to bring him in and lay him before Jesus, </a:t>
            </a:r>
            <a:r>
              <a:rPr lang="en-GB" sz="3600" b="1" baseline="30000" dirty="0">
                <a:solidFill>
                  <a:srgbClr val="0000FF"/>
                </a:solidFill>
              </a:rPr>
              <a:t>19 </a:t>
            </a:r>
            <a:r>
              <a:rPr lang="en-GB" sz="3600" b="1" dirty="0">
                <a:solidFill>
                  <a:srgbClr val="0000FF"/>
                </a:solidFill>
              </a:rPr>
              <a:t>but finding no way to bring him in, because of the crowd, they went up on the roof and let him down with his bed through the tiles into the midst before Jesus.</a:t>
            </a:r>
          </a:p>
        </p:txBody>
      </p:sp>
      <p:sp>
        <p:nvSpPr>
          <p:cNvPr id="4" name="Date Placeholder 3">
            <a:extLst>
              <a:ext uri="{FF2B5EF4-FFF2-40B4-BE49-F238E27FC236}">
                <a16:creationId xmlns:a16="http://schemas.microsoft.com/office/drawing/2014/main" id="{A50B52E8-2282-7AB6-23D5-04C281C557F2}"/>
              </a:ext>
            </a:extLst>
          </p:cNvPr>
          <p:cNvSpPr>
            <a:spLocks noGrp="1"/>
          </p:cNvSpPr>
          <p:nvPr>
            <p:ph type="dt" sz="half" idx="10"/>
          </p:nvPr>
        </p:nvSpPr>
        <p:spPr/>
        <p:txBody>
          <a:bodyPr/>
          <a:lstStyle/>
          <a:p>
            <a:fld id="{FAE649D3-6127-4C56-B78F-771118169A3F}" type="datetime8">
              <a:rPr lang="en-GB" smtClean="0"/>
              <a:t>13/07/2026 22:55</a:t>
            </a:fld>
            <a:endParaRPr lang="en-GB" dirty="0"/>
          </a:p>
        </p:txBody>
      </p:sp>
      <p:sp>
        <p:nvSpPr>
          <p:cNvPr id="5" name="Footer Placeholder 4">
            <a:extLst>
              <a:ext uri="{FF2B5EF4-FFF2-40B4-BE49-F238E27FC236}">
                <a16:creationId xmlns:a16="http://schemas.microsoft.com/office/drawing/2014/main" id="{65C0539B-7708-153F-5D49-E2E091D28770}"/>
              </a:ext>
            </a:extLst>
          </p:cNvPr>
          <p:cNvSpPr>
            <a:spLocks noGrp="1"/>
          </p:cNvSpPr>
          <p:nvPr>
            <p:ph type="ftr" sz="quarter" idx="11"/>
          </p:nvPr>
        </p:nvSpPr>
        <p:spPr>
          <a:xfrm>
            <a:off x="2538663" y="6356350"/>
            <a:ext cx="7880683" cy="365125"/>
          </a:xfrm>
        </p:spPr>
        <p:txBody>
          <a:bodyPr/>
          <a:lstStyle/>
          <a:p>
            <a:r>
              <a:rPr lang="en-GB" sz="1400" dirty="0"/>
              <a:t>Encounters With Jesus – 3  The Paralysed Man and His Friends- Luke 5 17-26</a:t>
            </a:r>
          </a:p>
        </p:txBody>
      </p:sp>
      <p:sp>
        <p:nvSpPr>
          <p:cNvPr id="6" name="Slide Number Placeholder 5">
            <a:extLst>
              <a:ext uri="{FF2B5EF4-FFF2-40B4-BE49-F238E27FC236}">
                <a16:creationId xmlns:a16="http://schemas.microsoft.com/office/drawing/2014/main" id="{42783C3A-79D3-9051-F024-8F12F950EA63}"/>
              </a:ext>
            </a:extLst>
          </p:cNvPr>
          <p:cNvSpPr>
            <a:spLocks noGrp="1"/>
          </p:cNvSpPr>
          <p:nvPr>
            <p:ph type="sldNum" sz="quarter" idx="12"/>
          </p:nvPr>
        </p:nvSpPr>
        <p:spPr/>
        <p:txBody>
          <a:bodyPr/>
          <a:lstStyle/>
          <a:p>
            <a:fld id="{EC6B16EA-D25A-4291-87D3-2F0CA146973B}" type="slidenum">
              <a:rPr lang="en-GB" smtClean="0"/>
              <a:t>8</a:t>
            </a:fld>
            <a:endParaRPr lang="en-GB" dirty="0"/>
          </a:p>
        </p:txBody>
      </p:sp>
    </p:spTree>
    <p:extLst>
      <p:ext uri="{BB962C8B-B14F-4D97-AF65-F5344CB8AC3E}">
        <p14:creationId xmlns:p14="http://schemas.microsoft.com/office/powerpoint/2010/main" val="39346325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01F537-126A-63B0-07D1-0E627A4E8EA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05F492B-753F-798F-CEAB-E3A270009FBD}"/>
              </a:ext>
            </a:extLst>
          </p:cNvPr>
          <p:cNvSpPr>
            <a:spLocks noGrp="1"/>
          </p:cNvSpPr>
          <p:nvPr>
            <p:ph type="title"/>
          </p:nvPr>
        </p:nvSpPr>
        <p:spPr>
          <a:xfrm>
            <a:off x="838200" y="136525"/>
            <a:ext cx="10515600" cy="1207293"/>
          </a:xfrm>
        </p:spPr>
        <p:txBody>
          <a:bodyPr>
            <a:normAutofit/>
          </a:bodyPr>
          <a:lstStyle/>
          <a:p>
            <a:pPr algn="ctr"/>
            <a:r>
              <a:rPr lang="en-GB" sz="3600" i="1" dirty="0"/>
              <a:t>Luke 5:17-26</a:t>
            </a:r>
            <a:endParaRPr lang="en-GB" b="1" i="1" dirty="0"/>
          </a:p>
        </p:txBody>
      </p:sp>
      <p:sp>
        <p:nvSpPr>
          <p:cNvPr id="3" name="Content Placeholder 2">
            <a:extLst>
              <a:ext uri="{FF2B5EF4-FFF2-40B4-BE49-F238E27FC236}">
                <a16:creationId xmlns:a16="http://schemas.microsoft.com/office/drawing/2014/main" id="{A1628D73-066C-8590-1710-F3CBCA0AB59A}"/>
              </a:ext>
            </a:extLst>
          </p:cNvPr>
          <p:cNvSpPr>
            <a:spLocks noGrp="1"/>
          </p:cNvSpPr>
          <p:nvPr>
            <p:ph idx="1"/>
          </p:nvPr>
        </p:nvSpPr>
        <p:spPr>
          <a:xfrm>
            <a:off x="838200" y="1211178"/>
            <a:ext cx="10603832" cy="4912895"/>
          </a:xfrm>
        </p:spPr>
        <p:txBody>
          <a:bodyPr>
            <a:noAutofit/>
          </a:bodyPr>
          <a:lstStyle/>
          <a:p>
            <a:pPr marL="0" indent="0">
              <a:lnSpc>
                <a:spcPct val="150000"/>
              </a:lnSpc>
              <a:buNone/>
            </a:pPr>
            <a:r>
              <a:rPr lang="en-GB" sz="3600" b="1" baseline="30000" dirty="0">
                <a:solidFill>
                  <a:srgbClr val="0000FF"/>
                </a:solidFill>
              </a:rPr>
              <a:t>20 </a:t>
            </a:r>
            <a:r>
              <a:rPr lang="en-GB" sz="3600" b="1" dirty="0">
                <a:solidFill>
                  <a:srgbClr val="0000FF"/>
                </a:solidFill>
              </a:rPr>
              <a:t>And when he saw their faith, he said, “Man, your sins are </a:t>
            </a:r>
            <a:r>
              <a:rPr lang="en-GB" sz="3600" b="1" dirty="0">
                <a:solidFill>
                  <a:srgbClr val="0000FF"/>
                </a:solidFill>
                <a:latin typeface="Aptos Display" panose="020B0004020202020204" pitchFamily="34" charset="0"/>
              </a:rPr>
              <a:t>forgiven</a:t>
            </a:r>
            <a:r>
              <a:rPr lang="en-GB" sz="3600" b="1" dirty="0">
                <a:solidFill>
                  <a:srgbClr val="0000FF"/>
                </a:solidFill>
              </a:rPr>
              <a:t> you.” </a:t>
            </a:r>
            <a:r>
              <a:rPr lang="en-GB" sz="3600" b="1" baseline="30000" dirty="0">
                <a:solidFill>
                  <a:srgbClr val="0000FF"/>
                </a:solidFill>
              </a:rPr>
              <a:t>21 </a:t>
            </a:r>
            <a:r>
              <a:rPr lang="en-GB" sz="3600" b="1" dirty="0">
                <a:solidFill>
                  <a:srgbClr val="0000FF"/>
                </a:solidFill>
              </a:rPr>
              <a:t>And the scribes and the Pharisees began to question, saying, “Who is this who speaks blasphemies? Who can forgive sins but God alone?”.</a:t>
            </a:r>
          </a:p>
        </p:txBody>
      </p:sp>
      <p:sp>
        <p:nvSpPr>
          <p:cNvPr id="4" name="Date Placeholder 3">
            <a:extLst>
              <a:ext uri="{FF2B5EF4-FFF2-40B4-BE49-F238E27FC236}">
                <a16:creationId xmlns:a16="http://schemas.microsoft.com/office/drawing/2014/main" id="{46F3E58B-4482-8E0A-07B3-508153E7F4A3}"/>
              </a:ext>
            </a:extLst>
          </p:cNvPr>
          <p:cNvSpPr>
            <a:spLocks noGrp="1"/>
          </p:cNvSpPr>
          <p:nvPr>
            <p:ph type="dt" sz="half" idx="10"/>
          </p:nvPr>
        </p:nvSpPr>
        <p:spPr/>
        <p:txBody>
          <a:bodyPr/>
          <a:lstStyle/>
          <a:p>
            <a:fld id="{FAE649D3-6127-4C56-B78F-771118169A3F}" type="datetime8">
              <a:rPr lang="en-GB" smtClean="0"/>
              <a:t>13/07/2026 22:55</a:t>
            </a:fld>
            <a:endParaRPr lang="en-GB" dirty="0"/>
          </a:p>
        </p:txBody>
      </p:sp>
      <p:sp>
        <p:nvSpPr>
          <p:cNvPr id="5" name="Footer Placeholder 4">
            <a:extLst>
              <a:ext uri="{FF2B5EF4-FFF2-40B4-BE49-F238E27FC236}">
                <a16:creationId xmlns:a16="http://schemas.microsoft.com/office/drawing/2014/main" id="{410B7236-A066-D655-0406-5A06605BDC42}"/>
              </a:ext>
            </a:extLst>
          </p:cNvPr>
          <p:cNvSpPr>
            <a:spLocks noGrp="1"/>
          </p:cNvSpPr>
          <p:nvPr>
            <p:ph type="ftr" sz="quarter" idx="11"/>
          </p:nvPr>
        </p:nvSpPr>
        <p:spPr>
          <a:xfrm>
            <a:off x="2538663" y="6356350"/>
            <a:ext cx="7880683" cy="365125"/>
          </a:xfrm>
        </p:spPr>
        <p:txBody>
          <a:bodyPr/>
          <a:lstStyle/>
          <a:p>
            <a:r>
              <a:rPr lang="en-GB" sz="1400" dirty="0"/>
              <a:t>Encounters With Jesus – 3  The Paralysed Man and His Friends- Luke 5 17-26</a:t>
            </a:r>
          </a:p>
        </p:txBody>
      </p:sp>
      <p:sp>
        <p:nvSpPr>
          <p:cNvPr id="6" name="Slide Number Placeholder 5">
            <a:extLst>
              <a:ext uri="{FF2B5EF4-FFF2-40B4-BE49-F238E27FC236}">
                <a16:creationId xmlns:a16="http://schemas.microsoft.com/office/drawing/2014/main" id="{953CE176-4751-9158-CE80-D969D805B190}"/>
              </a:ext>
            </a:extLst>
          </p:cNvPr>
          <p:cNvSpPr>
            <a:spLocks noGrp="1"/>
          </p:cNvSpPr>
          <p:nvPr>
            <p:ph type="sldNum" sz="quarter" idx="12"/>
          </p:nvPr>
        </p:nvSpPr>
        <p:spPr/>
        <p:txBody>
          <a:bodyPr/>
          <a:lstStyle/>
          <a:p>
            <a:fld id="{EC6B16EA-D25A-4291-87D3-2F0CA146973B}" type="slidenum">
              <a:rPr lang="en-GB" smtClean="0"/>
              <a:t>9</a:t>
            </a:fld>
            <a:endParaRPr lang="en-GB" dirty="0"/>
          </a:p>
        </p:txBody>
      </p:sp>
    </p:spTree>
    <p:extLst>
      <p:ext uri="{BB962C8B-B14F-4D97-AF65-F5344CB8AC3E}">
        <p14:creationId xmlns:p14="http://schemas.microsoft.com/office/powerpoint/2010/main" val="32784265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1639</TotalTime>
  <Words>1870</Words>
  <Application>Microsoft Office PowerPoint</Application>
  <PresentationFormat>Widescreen</PresentationFormat>
  <Paragraphs>235</Paragraphs>
  <Slides>22</Slides>
  <Notes>22</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Office Theme</vt:lpstr>
      <vt:lpstr>PowerPoint Presentation</vt:lpstr>
      <vt:lpstr>Encounters With Jesus - 3  The Paralysed Man and His Friends</vt:lpstr>
      <vt:lpstr>PowerPoint Presentation</vt:lpstr>
      <vt:lpstr>PowerPoint Presentation</vt:lpstr>
      <vt:lpstr>PowerPoint Presentation</vt:lpstr>
      <vt:lpstr>PowerPoint Presentation</vt:lpstr>
      <vt:lpstr>Luke 5:17-26</vt:lpstr>
      <vt:lpstr>Luke 5:17-26</vt:lpstr>
      <vt:lpstr>Luke 5:17-26</vt:lpstr>
      <vt:lpstr>Luke 5:17-26</vt:lpstr>
      <vt:lpstr>Luke 5:17-26</vt:lpstr>
      <vt:lpstr>Luke 5:17-26</vt:lpstr>
      <vt:lpstr>Luke 5:17-26</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Andy Acreman</dc:creator>
  <cp:lastModifiedBy>Andy Acreman</cp:lastModifiedBy>
  <cp:revision>7</cp:revision>
  <dcterms:created xsi:type="dcterms:W3CDTF">2026-03-02T14:06:24Z</dcterms:created>
  <dcterms:modified xsi:type="dcterms:W3CDTF">2026-07-13T20:55:47Z</dcterms:modified>
</cp:coreProperties>
</file>